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Libre Franklin"/>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Franklin-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ibreFranklin-italic.fntdata"/><Relationship Id="rId10" Type="http://schemas.openxmlformats.org/officeDocument/2006/relationships/slide" Target="slides/slide5.xml"/><Relationship Id="rId32" Type="http://schemas.openxmlformats.org/officeDocument/2006/relationships/font" Target="fonts/LibreFranklin-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ibreFranklin-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75cb0f8f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75cb0f8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75cb0f8f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75cb0f8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75cb0f8f2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75cb0f8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5bf85bba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5bf85bba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75cb0f8f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75cb0f8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75cb0f8f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75cb0f8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75cb0f8f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75cb0f8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75cb0f8f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75cb0f8f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76c5a9f5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76c5a9f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5bf85bba9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5bf85bba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5bf85bba9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5bf85bba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5bf85bba9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5bf85bba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gradFill>
          <a:gsLst>
            <a:gs pos="0">
              <a:srgbClr val="262626"/>
            </a:gs>
            <a:gs pos="30000">
              <a:srgbClr val="2E2E2E"/>
            </a:gs>
            <a:gs pos="100000">
              <a:srgbClr val="7C7C7C"/>
            </a:gs>
          </a:gsLst>
          <a:lin ang="13000000" scaled="0"/>
        </a:gradFill>
      </p:bgPr>
    </p:bg>
    <p:spTree>
      <p:nvGrpSpPr>
        <p:cNvPr id="13" name="Shape 13"/>
        <p:cNvGrpSpPr/>
        <p:nvPr/>
      </p:nvGrpSpPr>
      <p:grpSpPr>
        <a:xfrm>
          <a:off x="0" y="0"/>
          <a:ext cx="0" cy="0"/>
          <a:chOff x="0" y="0"/>
          <a:chExt cx="0" cy="0"/>
        </a:xfrm>
      </p:grpSpPr>
      <p:sp>
        <p:nvSpPr>
          <p:cNvPr id="14" name="Google Shape;14;p2"/>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313"/>
            </a:srgbClr>
          </a:solidFill>
          <a:ln>
            <a:noFill/>
          </a:ln>
          <a:effectLst>
            <a:outerShdw blurRad="50800" rotWithShape="0" algn="ctr" dir="16200000" dist="44450">
              <a:srgbClr val="000000">
                <a:alpha val="3450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2"/>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2"/>
          <p:cNvSpPr txBox="1"/>
          <p:nvPr>
            <p:ph type="ctrTitle"/>
          </p:nvPr>
        </p:nvSpPr>
        <p:spPr>
          <a:xfrm>
            <a:off x="429064" y="3337560"/>
            <a:ext cx="6480048" cy="2301240"/>
          </a:xfrm>
          <a:prstGeom prst="rect">
            <a:avLst/>
          </a:prstGeom>
          <a:noFill/>
          <a:ln>
            <a:noFill/>
          </a:ln>
        </p:spPr>
        <p:txBody>
          <a:bodyPr anchorCtr="0" anchor="t" bIns="45700" lIns="45700" spcFirstLastPara="1" rIns="45700" wrap="square" tIns="45700">
            <a:noAutofit/>
          </a:bodyPr>
          <a:lstStyle>
            <a:lvl1pPr lvl="0" algn="r">
              <a:lnSpc>
                <a:spcPct val="100000"/>
              </a:lnSpc>
              <a:spcBef>
                <a:spcPts val="0"/>
              </a:spcBef>
              <a:spcAft>
                <a:spcPts val="0"/>
              </a:spcAft>
              <a:buClr>
                <a:srgbClr val="9FD4E6"/>
              </a:buClr>
              <a:buSzPts val="4600"/>
              <a:buFont typeface="Libre Franklin"/>
              <a:buNone/>
              <a:defRPr b="1" cap="none">
                <a:solidFill>
                  <a:srgbClr val="9FD4E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433050" y="1544812"/>
            <a:ext cx="6480048" cy="1752600"/>
          </a:xfrm>
          <a:prstGeom prst="rect">
            <a:avLst/>
          </a:prstGeom>
          <a:noFill/>
          <a:ln>
            <a:noFill/>
          </a:ln>
        </p:spPr>
        <p:txBody>
          <a:bodyPr anchorCtr="0" anchor="b" bIns="0" lIns="91425" spcFirstLastPara="1" rIns="45700" wrap="square" tIns="0">
            <a:noAutofit/>
          </a:bodyPr>
          <a:lstStyle>
            <a:lvl1pPr lvl="0" algn="r">
              <a:lnSpc>
                <a:spcPct val="100000"/>
              </a:lnSpc>
              <a:spcBef>
                <a:spcPts val="400"/>
              </a:spcBef>
              <a:spcAft>
                <a:spcPts val="0"/>
              </a:spcAft>
              <a:buSzPts val="1600"/>
              <a:buNone/>
              <a:defRPr sz="2000">
                <a:solidFill>
                  <a:schemeClr val="lt1"/>
                </a:solidFill>
              </a:defRPr>
            </a:lvl1pPr>
            <a:lvl2pPr lvl="1" algn="ctr">
              <a:lnSpc>
                <a:spcPct val="100000"/>
              </a:lnSpc>
              <a:spcBef>
                <a:spcPts val="360"/>
              </a:spcBef>
              <a:spcAft>
                <a:spcPts val="0"/>
              </a:spcAft>
              <a:buSzPts val="1620"/>
              <a:buNone/>
              <a:defRPr/>
            </a:lvl2pPr>
            <a:lvl3pPr lvl="2" algn="ctr">
              <a:lnSpc>
                <a:spcPct val="100000"/>
              </a:lnSpc>
              <a:spcBef>
                <a:spcPts val="360"/>
              </a:spcBef>
              <a:spcAft>
                <a:spcPts val="0"/>
              </a:spcAft>
              <a:buSzPts val="1530"/>
              <a:buNone/>
              <a:defRPr/>
            </a:lvl3pPr>
            <a:lvl4pPr lvl="3" algn="ctr">
              <a:lnSpc>
                <a:spcPct val="100000"/>
              </a:lnSpc>
              <a:spcBef>
                <a:spcPts val="360"/>
              </a:spcBef>
              <a:spcAft>
                <a:spcPts val="0"/>
              </a:spcAft>
              <a:buSzPts val="1620"/>
              <a:buNone/>
              <a:defRPr/>
            </a:lvl4pPr>
            <a:lvl5pPr lvl="4" algn="ctr">
              <a:lnSpc>
                <a:spcPct val="100000"/>
              </a:lnSpc>
              <a:spcBef>
                <a:spcPts val="360"/>
              </a:spcBef>
              <a:spcAft>
                <a:spcPts val="0"/>
              </a:spcAft>
              <a:buSzPts val="180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18" name="Google Shape;18;p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 type="body"/>
          </p:nvPr>
        </p:nvSpPr>
        <p:spPr>
          <a:xfrm rot="5400000">
            <a:off x="1928018" y="129381"/>
            <a:ext cx="4525963" cy="74676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25755" lvl="2" marL="1371600" algn="l">
              <a:lnSpc>
                <a:spcPct val="100000"/>
              </a:lnSpc>
              <a:spcBef>
                <a:spcPts val="360"/>
              </a:spcBef>
              <a:spcAft>
                <a:spcPts val="0"/>
              </a:spcAft>
              <a:buSzPts val="1530"/>
              <a:buChar char="○"/>
              <a:defRPr/>
            </a:lvl3pPr>
            <a:lvl4pPr indent="-331469" lvl="3" marL="1828800" algn="l">
              <a:lnSpc>
                <a:spcPct val="100000"/>
              </a:lnSpc>
              <a:spcBef>
                <a:spcPts val="360"/>
              </a:spcBef>
              <a:spcAft>
                <a:spcPts val="0"/>
              </a:spcAft>
              <a:buSzPts val="162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1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732337" y="2171700"/>
            <a:ext cx="5851525" cy="20574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25755" lvl="2" marL="1371600" algn="l">
              <a:lnSpc>
                <a:spcPct val="100000"/>
              </a:lnSpc>
              <a:spcBef>
                <a:spcPts val="360"/>
              </a:spcBef>
              <a:spcAft>
                <a:spcPts val="0"/>
              </a:spcAft>
              <a:buSzPts val="1530"/>
              <a:buChar char="○"/>
              <a:defRPr/>
            </a:lvl3pPr>
            <a:lvl4pPr indent="-331469" lvl="3" marL="1828800" algn="l">
              <a:lnSpc>
                <a:spcPct val="100000"/>
              </a:lnSpc>
              <a:spcBef>
                <a:spcPts val="360"/>
              </a:spcBef>
              <a:spcAft>
                <a:spcPts val="0"/>
              </a:spcAft>
              <a:buSzPts val="162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 name="Google Shape;83;p12"/>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46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360"/>
              </a:spcBef>
              <a:spcAft>
                <a:spcPts val="0"/>
              </a:spcAft>
              <a:buSzPts val="1440"/>
              <a:buChar char="⦿"/>
              <a:defRPr/>
            </a:lvl1pPr>
            <a:lvl2pPr indent="-331469" lvl="1" marL="914400" algn="l">
              <a:lnSpc>
                <a:spcPct val="100000"/>
              </a:lnSpc>
              <a:spcBef>
                <a:spcPts val="360"/>
              </a:spcBef>
              <a:spcAft>
                <a:spcPts val="0"/>
              </a:spcAft>
              <a:buSzPts val="1620"/>
              <a:buChar char="⚫"/>
              <a:defRPr/>
            </a:lvl2pPr>
            <a:lvl3pPr indent="-325755" lvl="2" marL="1371600" algn="l">
              <a:lnSpc>
                <a:spcPct val="100000"/>
              </a:lnSpc>
              <a:spcBef>
                <a:spcPts val="360"/>
              </a:spcBef>
              <a:spcAft>
                <a:spcPts val="0"/>
              </a:spcAft>
              <a:buSzPts val="1530"/>
              <a:buChar char="○"/>
              <a:defRPr/>
            </a:lvl3pPr>
            <a:lvl4pPr indent="-331469" lvl="3" marL="1828800" algn="l">
              <a:lnSpc>
                <a:spcPct val="100000"/>
              </a:lnSpc>
              <a:spcBef>
                <a:spcPts val="360"/>
              </a:spcBef>
              <a:spcAft>
                <a:spcPts val="0"/>
              </a:spcAft>
              <a:buSzPts val="162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4" name="Google Shape;24;p3"/>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gradFill>
          <a:gsLst>
            <a:gs pos="0">
              <a:srgbClr val="262626"/>
            </a:gs>
            <a:gs pos="30000">
              <a:srgbClr val="2E2E2E"/>
            </a:gs>
            <a:gs pos="100000">
              <a:srgbClr val="7C7C7C"/>
            </a:gs>
          </a:gsLst>
          <a:lin ang="13000000" scaled="0"/>
        </a:gradFill>
      </p:bgPr>
    </p:bg>
    <p:spTree>
      <p:nvGrpSpPr>
        <p:cNvPr id="27" name="Shape 27"/>
        <p:cNvGrpSpPr/>
        <p:nvPr/>
      </p:nvGrpSpPr>
      <p:grpSpPr>
        <a:xfrm>
          <a:off x="0" y="0"/>
          <a:ext cx="0" cy="0"/>
          <a:chOff x="0" y="0"/>
          <a:chExt cx="0" cy="0"/>
        </a:xfrm>
      </p:grpSpPr>
      <p:sp>
        <p:nvSpPr>
          <p:cNvPr id="28" name="Google Shape;28;p4"/>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313"/>
            </a:srgbClr>
          </a:solidFill>
          <a:ln>
            <a:noFill/>
          </a:ln>
          <a:effectLst>
            <a:outerShdw blurRad="50800" rotWithShape="0" algn="ctr" dir="16200000" dist="44450">
              <a:srgbClr val="000000">
                <a:alpha val="3450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4"/>
          <p:cNvSpPr/>
          <p:nvPr/>
        </p:nvSpPr>
        <p:spPr>
          <a:xfrm>
            <a:off x="6105525" y="0"/>
            <a:ext cx="3038475" cy="6858000"/>
          </a:xfrm>
          <a:custGeom>
            <a:rect b="b" l="l" r="r" t="t"/>
            <a:pathLst>
              <a:path extrusionOk="0" h="4329" w="1914">
                <a:moveTo>
                  <a:pt x="1914" y="9"/>
                </a:moveTo>
                <a:lnTo>
                  <a:pt x="1914" y="4329"/>
                </a:lnTo>
                <a:lnTo>
                  <a:pt x="204" y="4327"/>
                </a:lnTo>
                <a:cubicBezTo>
                  <a:pt x="1288" y="3574"/>
                  <a:pt x="1608" y="1590"/>
                  <a:pt x="0" y="0"/>
                </a:cubicBezTo>
                <a:lnTo>
                  <a:pt x="1914" y="9"/>
                </a:lnTo>
                <a:close/>
              </a:path>
            </a:pathLst>
          </a:custGeom>
          <a:solidFill>
            <a:srgbClr val="5A5A5A">
              <a:alpha val="40000"/>
            </a:srgbClr>
          </a:solidFill>
          <a:ln>
            <a:noFill/>
          </a:ln>
          <a:effectLst>
            <a:outerShdw blurRad="50800" rotWithShape="0" algn="ctr" dir="10800000" dist="50800">
              <a:srgbClr val="000000">
                <a:alpha val="4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 name="Google Shape;30;p4"/>
          <p:cNvSpPr txBox="1"/>
          <p:nvPr>
            <p:ph type="title"/>
          </p:nvPr>
        </p:nvSpPr>
        <p:spPr>
          <a:xfrm>
            <a:off x="685800" y="3583837"/>
            <a:ext cx="6629400" cy="1826363"/>
          </a:xfrm>
          <a:prstGeom prst="rect">
            <a:avLst/>
          </a:prstGeom>
          <a:noFill/>
          <a:ln>
            <a:noFill/>
          </a:ln>
        </p:spPr>
        <p:txBody>
          <a:bodyPr anchorCtr="0" anchor="t" bIns="0" lIns="45700" spcFirstLastPara="1" rIns="45700" wrap="square" tIns="0">
            <a:noAutofit/>
          </a:bodyPr>
          <a:lstStyle>
            <a:lvl1pPr lvl="0" algn="l">
              <a:lnSpc>
                <a:spcPct val="100000"/>
              </a:lnSpc>
              <a:spcBef>
                <a:spcPts val="0"/>
              </a:spcBef>
              <a:spcAft>
                <a:spcPts val="0"/>
              </a:spcAft>
              <a:buClr>
                <a:srgbClr val="9FD4E6"/>
              </a:buClr>
              <a:buSzPts val="4200"/>
              <a:buFont typeface="Libre Franklin"/>
              <a:buNone/>
              <a:defRPr b="1" sz="4200" cap="none">
                <a:solidFill>
                  <a:srgbClr val="9FD4E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 type="body"/>
          </p:nvPr>
        </p:nvSpPr>
        <p:spPr>
          <a:xfrm>
            <a:off x="685800" y="2485800"/>
            <a:ext cx="6629400" cy="1066688"/>
          </a:xfrm>
          <a:prstGeom prst="rect">
            <a:avLst/>
          </a:prstGeom>
          <a:noFill/>
          <a:ln>
            <a:noFill/>
          </a:ln>
        </p:spPr>
        <p:txBody>
          <a:bodyPr anchorCtr="0" anchor="b" bIns="0" lIns="45700" spcFirstLastPara="1" rIns="45700" wrap="square" tIns="0">
            <a:noAutofit/>
          </a:bodyPr>
          <a:lstStyle>
            <a:lvl1pPr indent="-228600" lvl="0" marL="457200" algn="l">
              <a:lnSpc>
                <a:spcPct val="100000"/>
              </a:lnSpc>
              <a:spcBef>
                <a:spcPts val="400"/>
              </a:spcBef>
              <a:spcAft>
                <a:spcPts val="0"/>
              </a:spcAft>
              <a:buSzPts val="1600"/>
              <a:buNone/>
              <a:defRPr sz="2000">
                <a:solidFill>
                  <a:schemeClr val="lt1"/>
                </a:solidFill>
              </a:defRPr>
            </a:lvl1pPr>
            <a:lvl2pPr indent="-228600" lvl="1" marL="914400" algn="l">
              <a:lnSpc>
                <a:spcPct val="100000"/>
              </a:lnSpc>
              <a:spcBef>
                <a:spcPts val="360"/>
              </a:spcBef>
              <a:spcAft>
                <a:spcPts val="0"/>
              </a:spcAft>
              <a:buSzPts val="1620"/>
              <a:buNone/>
              <a:defRPr sz="1800">
                <a:solidFill>
                  <a:schemeClr val="lt1"/>
                </a:solidFill>
              </a:defRPr>
            </a:lvl2pPr>
            <a:lvl3pPr indent="-228600" lvl="2" marL="1371600" algn="l">
              <a:lnSpc>
                <a:spcPct val="100000"/>
              </a:lnSpc>
              <a:spcBef>
                <a:spcPts val="320"/>
              </a:spcBef>
              <a:spcAft>
                <a:spcPts val="0"/>
              </a:spcAft>
              <a:buSzPts val="1360"/>
              <a:buNone/>
              <a:defRPr sz="1600">
                <a:solidFill>
                  <a:schemeClr val="lt1"/>
                </a:solidFill>
              </a:defRPr>
            </a:lvl3pPr>
            <a:lvl4pPr indent="-228600" lvl="3" marL="1828800" algn="l">
              <a:lnSpc>
                <a:spcPct val="100000"/>
              </a:lnSpc>
              <a:spcBef>
                <a:spcPts val="280"/>
              </a:spcBef>
              <a:spcAft>
                <a:spcPts val="0"/>
              </a:spcAft>
              <a:buSzPts val="1260"/>
              <a:buNone/>
              <a:defRPr sz="1400">
                <a:solidFill>
                  <a:schemeClr val="lt1"/>
                </a:solidFill>
              </a:defRPr>
            </a:lvl4pPr>
            <a:lvl5pPr indent="-228600" lvl="4" marL="2286000" algn="l">
              <a:lnSpc>
                <a:spcPct val="100000"/>
              </a:lnSpc>
              <a:spcBef>
                <a:spcPts val="280"/>
              </a:spcBef>
              <a:spcAft>
                <a:spcPts val="0"/>
              </a:spcAft>
              <a:buSzPts val="1400"/>
              <a:buNone/>
              <a:defRPr sz="1400">
                <a:solidFill>
                  <a:schemeClr val="lt1"/>
                </a:solidFill>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 name="Google Shape;32;p4"/>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45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lnSpc>
                <a:spcPct val="100000"/>
              </a:lnSpc>
              <a:spcBef>
                <a:spcPts val="520"/>
              </a:spcBef>
              <a:spcAft>
                <a:spcPts val="0"/>
              </a:spcAft>
              <a:buSzPts val="2080"/>
              <a:buChar char="⦿"/>
              <a:defRPr sz="2600"/>
            </a:lvl1pPr>
            <a:lvl2pPr indent="-354330" lvl="1" marL="914400" algn="l">
              <a:lnSpc>
                <a:spcPct val="100000"/>
              </a:lnSpc>
              <a:spcBef>
                <a:spcPts val="440"/>
              </a:spcBef>
              <a:spcAft>
                <a:spcPts val="0"/>
              </a:spcAft>
              <a:buSzPts val="1980"/>
              <a:buChar char="⚫"/>
              <a:defRPr sz="2200"/>
            </a:lvl2pPr>
            <a:lvl3pPr indent="-336550" lvl="2" marL="1371600" algn="l">
              <a:lnSpc>
                <a:spcPct val="100000"/>
              </a:lnSpc>
              <a:spcBef>
                <a:spcPts val="400"/>
              </a:spcBef>
              <a:spcAft>
                <a:spcPts val="0"/>
              </a:spcAft>
              <a:buSzPts val="1700"/>
              <a:buChar char="○"/>
              <a:defRPr sz="2000"/>
            </a:lvl3pPr>
            <a:lvl4pPr indent="-331469" lvl="3" marL="1828800" algn="l">
              <a:lnSpc>
                <a:spcPct val="100000"/>
              </a:lnSpc>
              <a:spcBef>
                <a:spcPts val="360"/>
              </a:spcBef>
              <a:spcAft>
                <a:spcPts val="0"/>
              </a:spcAft>
              <a:buSzPts val="162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 name="Google Shape;38;p5"/>
          <p:cNvSpPr txBox="1"/>
          <p:nvPr>
            <p:ph idx="2" type="body"/>
          </p:nvPr>
        </p:nvSpPr>
        <p:spPr>
          <a:xfrm>
            <a:off x="4267200" y="1600200"/>
            <a:ext cx="3657600" cy="4525963"/>
          </a:xfrm>
          <a:prstGeom prst="rect">
            <a:avLst/>
          </a:prstGeom>
          <a:noFill/>
          <a:ln>
            <a:noFill/>
          </a:ln>
        </p:spPr>
        <p:txBody>
          <a:bodyPr anchorCtr="0" anchor="t" bIns="45700" lIns="91425" spcFirstLastPara="1" rIns="91425" wrap="square" tIns="45700">
            <a:noAutofit/>
          </a:bodyPr>
          <a:lstStyle>
            <a:lvl1pPr indent="-360680" lvl="0" marL="457200" algn="l">
              <a:lnSpc>
                <a:spcPct val="100000"/>
              </a:lnSpc>
              <a:spcBef>
                <a:spcPts val="520"/>
              </a:spcBef>
              <a:spcAft>
                <a:spcPts val="0"/>
              </a:spcAft>
              <a:buSzPts val="2080"/>
              <a:buChar char="⦿"/>
              <a:defRPr sz="2600"/>
            </a:lvl1pPr>
            <a:lvl2pPr indent="-354330" lvl="1" marL="914400" algn="l">
              <a:lnSpc>
                <a:spcPct val="100000"/>
              </a:lnSpc>
              <a:spcBef>
                <a:spcPts val="440"/>
              </a:spcBef>
              <a:spcAft>
                <a:spcPts val="0"/>
              </a:spcAft>
              <a:buSzPts val="1980"/>
              <a:buChar char="⚫"/>
              <a:defRPr sz="2200"/>
            </a:lvl2pPr>
            <a:lvl3pPr indent="-336550" lvl="2" marL="1371600" algn="l">
              <a:lnSpc>
                <a:spcPct val="100000"/>
              </a:lnSpc>
              <a:spcBef>
                <a:spcPts val="400"/>
              </a:spcBef>
              <a:spcAft>
                <a:spcPts val="0"/>
              </a:spcAft>
              <a:buSzPts val="1700"/>
              <a:buChar char="○"/>
              <a:defRPr sz="2000"/>
            </a:lvl3pPr>
            <a:lvl4pPr indent="-331469" lvl="3" marL="1828800" algn="l">
              <a:lnSpc>
                <a:spcPct val="100000"/>
              </a:lnSpc>
              <a:spcBef>
                <a:spcPts val="360"/>
              </a:spcBef>
              <a:spcAft>
                <a:spcPts val="0"/>
              </a:spcAft>
              <a:buSzPts val="162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9" name="Google Shape;39;p5"/>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457200" y="273050"/>
            <a:ext cx="8229600" cy="11430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4600"/>
              <a:buFont typeface="Libre Franklin"/>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 type="body"/>
          </p:nvPr>
        </p:nvSpPr>
        <p:spPr>
          <a:xfrm>
            <a:off x="457200" y="5486400"/>
            <a:ext cx="4040188" cy="838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1920"/>
              <a:buNone/>
              <a:defRPr b="1" sz="2400">
                <a:solidFill>
                  <a:schemeClr val="accent1"/>
                </a:solidFill>
              </a:defRPr>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530"/>
              <a:buNone/>
              <a:defRPr b="1" sz="1800"/>
            </a:lvl3pPr>
            <a:lvl4pPr indent="-228600" lvl="3" marL="1828800" algn="l">
              <a:lnSpc>
                <a:spcPct val="100000"/>
              </a:lnSpc>
              <a:spcBef>
                <a:spcPts val="320"/>
              </a:spcBef>
              <a:spcAft>
                <a:spcPts val="0"/>
              </a:spcAft>
              <a:buSzPts val="1440"/>
              <a:buNone/>
              <a:defRPr b="1" sz="1600"/>
            </a:lvl4pPr>
            <a:lvl5pPr indent="-228600" lvl="4" marL="2286000" algn="l">
              <a:lnSpc>
                <a:spcPct val="100000"/>
              </a:lnSpc>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5" name="Google Shape;45;p6"/>
          <p:cNvSpPr txBox="1"/>
          <p:nvPr>
            <p:ph idx="2" type="body"/>
          </p:nvPr>
        </p:nvSpPr>
        <p:spPr>
          <a:xfrm>
            <a:off x="4645025" y="5486400"/>
            <a:ext cx="4041775" cy="838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SzPts val="1920"/>
              <a:buNone/>
              <a:defRPr b="1" sz="2400">
                <a:solidFill>
                  <a:schemeClr val="accent1"/>
                </a:solidFill>
              </a:defRPr>
            </a:lvl1pPr>
            <a:lvl2pPr indent="-228600" lvl="1" marL="914400" algn="l">
              <a:lnSpc>
                <a:spcPct val="100000"/>
              </a:lnSpc>
              <a:spcBef>
                <a:spcPts val="400"/>
              </a:spcBef>
              <a:spcAft>
                <a:spcPts val="0"/>
              </a:spcAft>
              <a:buSzPts val="1800"/>
              <a:buNone/>
              <a:defRPr b="1" sz="2000"/>
            </a:lvl2pPr>
            <a:lvl3pPr indent="-228600" lvl="2" marL="1371600" algn="l">
              <a:lnSpc>
                <a:spcPct val="100000"/>
              </a:lnSpc>
              <a:spcBef>
                <a:spcPts val="360"/>
              </a:spcBef>
              <a:spcAft>
                <a:spcPts val="0"/>
              </a:spcAft>
              <a:buSzPts val="1530"/>
              <a:buNone/>
              <a:defRPr b="1" sz="1800"/>
            </a:lvl3pPr>
            <a:lvl4pPr indent="-228600" lvl="3" marL="1828800" algn="l">
              <a:lnSpc>
                <a:spcPct val="100000"/>
              </a:lnSpc>
              <a:spcBef>
                <a:spcPts val="320"/>
              </a:spcBef>
              <a:spcAft>
                <a:spcPts val="0"/>
              </a:spcAft>
              <a:buSzPts val="1440"/>
              <a:buNone/>
              <a:defRPr b="1" sz="1600"/>
            </a:lvl4pPr>
            <a:lvl5pPr indent="-228600" lvl="4" marL="2286000" algn="l">
              <a:lnSpc>
                <a:spcPct val="100000"/>
              </a:lnSpc>
              <a:spcBef>
                <a:spcPts val="320"/>
              </a:spcBef>
              <a:spcAft>
                <a:spcPts val="0"/>
              </a:spcAft>
              <a:buSzPts val="1600"/>
              <a:buNone/>
              <a:defRPr b="1"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6" name="Google Shape;46;p6"/>
          <p:cNvSpPr txBox="1"/>
          <p:nvPr>
            <p:ph idx="3" type="body"/>
          </p:nvPr>
        </p:nvSpPr>
        <p:spPr>
          <a:xfrm>
            <a:off x="457200" y="1516912"/>
            <a:ext cx="4040188" cy="3941763"/>
          </a:xfrm>
          <a:prstGeom prst="rect">
            <a:avLst/>
          </a:prstGeom>
          <a:noFill/>
          <a:ln>
            <a:noFill/>
          </a:ln>
        </p:spPr>
        <p:txBody>
          <a:bodyPr anchorCtr="0" anchor="t" bIns="45700" lIns="91425" spcFirstLastPara="1" rIns="91425" wrap="square" tIns="45700">
            <a:noAutofit/>
          </a:bodyPr>
          <a:lstStyle>
            <a:lvl1pPr indent="-350520" lvl="0" marL="457200" algn="l">
              <a:lnSpc>
                <a:spcPct val="100000"/>
              </a:lnSpc>
              <a:spcBef>
                <a:spcPts val="48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25755" lvl="2" marL="1371600" algn="l">
              <a:lnSpc>
                <a:spcPct val="100000"/>
              </a:lnSpc>
              <a:spcBef>
                <a:spcPts val="360"/>
              </a:spcBef>
              <a:spcAft>
                <a:spcPts val="0"/>
              </a:spcAft>
              <a:buSzPts val="1530"/>
              <a:buChar char="○"/>
              <a:defRPr sz="1800"/>
            </a:lvl3pPr>
            <a:lvl4pPr indent="-320039" lvl="3" marL="1828800" algn="l">
              <a:lnSpc>
                <a:spcPct val="100000"/>
              </a:lnSpc>
              <a:spcBef>
                <a:spcPts val="320"/>
              </a:spcBef>
              <a:spcAft>
                <a:spcPts val="0"/>
              </a:spcAft>
              <a:buSzPts val="1440"/>
              <a:buChar char="⚫"/>
              <a:defRPr sz="1600"/>
            </a:lvl4pPr>
            <a:lvl5pPr indent="-330200" lvl="4" marL="2286000" algn="l">
              <a:lnSpc>
                <a:spcPct val="100000"/>
              </a:lnSpc>
              <a:spcBef>
                <a:spcPts val="32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7" name="Google Shape;47;p6"/>
          <p:cNvSpPr txBox="1"/>
          <p:nvPr>
            <p:ph idx="4" type="body"/>
          </p:nvPr>
        </p:nvSpPr>
        <p:spPr>
          <a:xfrm>
            <a:off x="4645025" y="1516912"/>
            <a:ext cx="4041775" cy="3941763"/>
          </a:xfrm>
          <a:prstGeom prst="rect">
            <a:avLst/>
          </a:prstGeom>
          <a:noFill/>
          <a:ln>
            <a:noFill/>
          </a:ln>
        </p:spPr>
        <p:txBody>
          <a:bodyPr anchorCtr="0" anchor="t" bIns="45700" lIns="91425" spcFirstLastPara="1" rIns="91425" wrap="square" tIns="45700">
            <a:noAutofit/>
          </a:bodyPr>
          <a:lstStyle>
            <a:lvl1pPr indent="-350520" lvl="0" marL="457200" algn="l">
              <a:lnSpc>
                <a:spcPct val="100000"/>
              </a:lnSpc>
              <a:spcBef>
                <a:spcPts val="480"/>
              </a:spcBef>
              <a:spcAft>
                <a:spcPts val="0"/>
              </a:spcAft>
              <a:buSzPts val="1920"/>
              <a:buChar char="⦿"/>
              <a:defRPr sz="2400"/>
            </a:lvl1pPr>
            <a:lvl2pPr indent="-342900" lvl="1" marL="914400" algn="l">
              <a:lnSpc>
                <a:spcPct val="100000"/>
              </a:lnSpc>
              <a:spcBef>
                <a:spcPts val="400"/>
              </a:spcBef>
              <a:spcAft>
                <a:spcPts val="0"/>
              </a:spcAft>
              <a:buSzPts val="1800"/>
              <a:buChar char="⚫"/>
              <a:defRPr sz="2000"/>
            </a:lvl2pPr>
            <a:lvl3pPr indent="-325755" lvl="2" marL="1371600" algn="l">
              <a:lnSpc>
                <a:spcPct val="100000"/>
              </a:lnSpc>
              <a:spcBef>
                <a:spcPts val="360"/>
              </a:spcBef>
              <a:spcAft>
                <a:spcPts val="0"/>
              </a:spcAft>
              <a:buSzPts val="1530"/>
              <a:buChar char="○"/>
              <a:defRPr sz="1800"/>
            </a:lvl3pPr>
            <a:lvl4pPr indent="-320039" lvl="3" marL="1828800" algn="l">
              <a:lnSpc>
                <a:spcPct val="100000"/>
              </a:lnSpc>
              <a:spcBef>
                <a:spcPts val="320"/>
              </a:spcBef>
              <a:spcAft>
                <a:spcPts val="0"/>
              </a:spcAft>
              <a:buSzPts val="1440"/>
              <a:buChar char="⚫"/>
              <a:defRPr sz="1600"/>
            </a:lvl4pPr>
            <a:lvl5pPr indent="-330200" lvl="4" marL="2286000" algn="l">
              <a:lnSpc>
                <a:spcPct val="100000"/>
              </a:lnSpc>
              <a:spcBef>
                <a:spcPts val="320"/>
              </a:spcBef>
              <a:spcAft>
                <a:spcPts val="0"/>
              </a:spcAft>
              <a:buSzPts val="1600"/>
              <a:buChar char="-"/>
              <a:defRPr sz="16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8" name="Google Shape;48;p6"/>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6"/>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457200" y="274320"/>
            <a:ext cx="7470648" cy="11430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Clr>
                <a:schemeClr val="lt1"/>
              </a:buClr>
              <a:buSzPts val="4600"/>
              <a:buFont typeface="Libre Franklin"/>
              <a:buNone/>
              <a:defRPr sz="4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7"/>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1185528"/>
            <a:ext cx="3200400" cy="730250"/>
          </a:xfrm>
          <a:prstGeom prst="rect">
            <a:avLst/>
          </a:prstGeom>
          <a:noFill/>
          <a:ln>
            <a:noFill/>
          </a:ln>
        </p:spPr>
        <p:txBody>
          <a:bodyPr anchorCtr="0" anchor="t" bIns="0" lIns="45700" spcFirstLastPara="1" rIns="45700" wrap="square" tIns="0">
            <a:noAutofit/>
          </a:bodyPr>
          <a:lstStyle>
            <a:lvl1pPr lvl="0" algn="l">
              <a:lnSpc>
                <a:spcPct val="100000"/>
              </a:lnSpc>
              <a:spcBef>
                <a:spcPts val="0"/>
              </a:spcBef>
              <a:spcAft>
                <a:spcPts val="0"/>
              </a:spcAft>
              <a:buClr>
                <a:schemeClr val="accent1"/>
              </a:buClr>
              <a:buSzPts val="1800"/>
              <a:buFont typeface="Libre Franklin"/>
              <a:buNone/>
              <a:defRPr b="1" sz="18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 type="body"/>
          </p:nvPr>
        </p:nvSpPr>
        <p:spPr>
          <a:xfrm>
            <a:off x="457200" y="214424"/>
            <a:ext cx="2743200" cy="914400"/>
          </a:xfrm>
          <a:prstGeom prst="rect">
            <a:avLst/>
          </a:prstGeom>
          <a:noFill/>
          <a:ln>
            <a:noFill/>
          </a:ln>
        </p:spPr>
        <p:txBody>
          <a:bodyPr anchorCtr="0" anchor="b" bIns="0" lIns="45700" spcFirstLastPara="1" rIns="45700" wrap="square" tIns="0">
            <a:noAutofit/>
          </a:bodyPr>
          <a:lstStyle>
            <a:lvl1pPr indent="-228600" lvl="0" marL="457200" algn="l">
              <a:lnSpc>
                <a:spcPct val="100000"/>
              </a:lnSpc>
              <a:spcBef>
                <a:spcPts val="280"/>
              </a:spcBef>
              <a:spcAft>
                <a:spcPts val="0"/>
              </a:spcAft>
              <a:buSzPts val="1120"/>
              <a:buNone/>
              <a:defRPr sz="1400"/>
            </a:lvl1pPr>
            <a:lvl2pPr indent="-228600" lvl="1" marL="914400" algn="l">
              <a:lnSpc>
                <a:spcPct val="100000"/>
              </a:lnSpc>
              <a:spcBef>
                <a:spcPts val="240"/>
              </a:spcBef>
              <a:spcAft>
                <a:spcPts val="0"/>
              </a:spcAft>
              <a:buSzPts val="1080"/>
              <a:buNone/>
              <a:defRPr sz="1200"/>
            </a:lvl2pPr>
            <a:lvl3pPr indent="-228600" lvl="2" marL="1371600" algn="l">
              <a:lnSpc>
                <a:spcPct val="100000"/>
              </a:lnSpc>
              <a:spcBef>
                <a:spcPts val="200"/>
              </a:spcBef>
              <a:spcAft>
                <a:spcPts val="0"/>
              </a:spcAft>
              <a:buSzPts val="850"/>
              <a:buNone/>
              <a:defRPr sz="1000"/>
            </a:lvl3pPr>
            <a:lvl4pPr indent="-228600" lvl="3" marL="1828800" algn="l">
              <a:lnSpc>
                <a:spcPct val="100000"/>
              </a:lnSpc>
              <a:spcBef>
                <a:spcPts val="180"/>
              </a:spcBef>
              <a:spcAft>
                <a:spcPts val="0"/>
              </a:spcAft>
              <a:buSzPts val="810"/>
              <a:buNone/>
              <a:defRPr sz="900"/>
            </a:lvl4pPr>
            <a:lvl5pPr indent="-228600" lvl="4" marL="2286000" algn="l">
              <a:lnSpc>
                <a:spcPct val="100000"/>
              </a:lnSpc>
              <a:spcBef>
                <a:spcPts val="180"/>
              </a:spcBef>
              <a:spcAft>
                <a:spcPts val="0"/>
              </a:spcAft>
              <a:buSzPts val="900"/>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 name="Google Shape;63;p9"/>
          <p:cNvSpPr txBox="1"/>
          <p:nvPr>
            <p:ph idx="2" type="body"/>
          </p:nvPr>
        </p:nvSpPr>
        <p:spPr>
          <a:xfrm>
            <a:off x="457200" y="1981200"/>
            <a:ext cx="7086600" cy="3810000"/>
          </a:xfrm>
          <a:prstGeom prst="rect">
            <a:avLst/>
          </a:prstGeom>
          <a:noFill/>
          <a:ln>
            <a:noFill/>
          </a:ln>
        </p:spPr>
        <p:txBody>
          <a:bodyPr anchorCtr="0" anchor="t" bIns="45700" lIns="91425" spcFirstLastPara="1" rIns="91425" wrap="square" tIns="45700">
            <a:noAutofit/>
          </a:bodyPr>
          <a:lstStyle>
            <a:lvl1pPr indent="-370840" lvl="0" marL="457200" algn="l">
              <a:lnSpc>
                <a:spcPct val="100000"/>
              </a:lnSpc>
              <a:spcBef>
                <a:spcPts val="560"/>
              </a:spcBef>
              <a:spcAft>
                <a:spcPts val="0"/>
              </a:spcAft>
              <a:buSzPts val="2240"/>
              <a:buChar char="⦿"/>
              <a:defRPr sz="2800"/>
            </a:lvl1pPr>
            <a:lvl2pPr indent="-365760" lvl="1" marL="914400" algn="l">
              <a:lnSpc>
                <a:spcPct val="100000"/>
              </a:lnSpc>
              <a:spcBef>
                <a:spcPts val="480"/>
              </a:spcBef>
              <a:spcAft>
                <a:spcPts val="0"/>
              </a:spcAft>
              <a:buSzPts val="2160"/>
              <a:buChar char="⚫"/>
              <a:defRPr sz="2400"/>
            </a:lvl2pPr>
            <a:lvl3pPr indent="-347344" lvl="2" marL="1371600" algn="l">
              <a:lnSpc>
                <a:spcPct val="100000"/>
              </a:lnSpc>
              <a:spcBef>
                <a:spcPts val="440"/>
              </a:spcBef>
              <a:spcAft>
                <a:spcPts val="0"/>
              </a:spcAft>
              <a:buSzPts val="1870"/>
              <a:buChar char="○"/>
              <a:defRPr sz="2200"/>
            </a:lvl3pPr>
            <a:lvl4pPr indent="-342900" lvl="3" marL="1828800" algn="l">
              <a:lnSpc>
                <a:spcPct val="100000"/>
              </a:lnSpc>
              <a:spcBef>
                <a:spcPts val="400"/>
              </a:spcBef>
              <a:spcAft>
                <a:spcPts val="0"/>
              </a:spcAft>
              <a:buSzPts val="1800"/>
              <a:buChar char="⚫"/>
              <a:defRPr sz="2000"/>
            </a:lvl4pPr>
            <a:lvl5pPr indent="-355600" lvl="4" marL="2286000" algn="l">
              <a:lnSpc>
                <a:spcPct val="100000"/>
              </a:lnSpc>
              <a:spcBef>
                <a:spcPts val="400"/>
              </a:spcBef>
              <a:spcAft>
                <a:spcPts val="0"/>
              </a:spcAft>
              <a:buSzPts val="2000"/>
              <a:buChar char="-"/>
              <a:defRPr sz="20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9"/>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2" type="sldNum"/>
          </p:nvPr>
        </p:nvSpPr>
        <p:spPr>
          <a:xfrm>
            <a:off x="8156448"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5556732" y="1705709"/>
            <a:ext cx="3053868" cy="1253808"/>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chemeClr val="accent1"/>
              </a:buClr>
              <a:buSzPts val="2200"/>
              <a:buFont typeface="Libre Franklin"/>
              <a:buNone/>
              <a:defRPr b="1" sz="2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p:nvPr>
            <p:ph idx="2" type="pic"/>
          </p:nvPr>
        </p:nvSpPr>
        <p:spPr>
          <a:xfrm>
            <a:off x="1065628" y="1019907"/>
            <a:ext cx="4114800" cy="4114800"/>
          </a:xfrm>
          <a:prstGeom prst="ellipse">
            <a:avLst/>
          </a:prstGeom>
          <a:solidFill>
            <a:srgbClr val="2B2B2B"/>
          </a:solidFill>
          <a:ln cap="flat" cmpd="sng" w="50800">
            <a:solidFill>
              <a:schemeClr val="dk2"/>
            </a:solidFill>
            <a:prstDash val="solid"/>
            <a:miter lim="800000"/>
            <a:headEnd len="sm" w="sm" type="none"/>
            <a:tailEnd len="sm" w="sm" type="none"/>
          </a:ln>
          <a:effectLst>
            <a:outerShdw blurRad="152000" sx="-80000" rotWithShape="0" dir="5400000" dist="345000" sy="-18000">
              <a:srgbClr val="000000">
                <a:alpha val="24313"/>
              </a:srgbClr>
            </a:outerShdw>
          </a:effectLst>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accent1"/>
              </a:buClr>
              <a:buSzPts val="2560"/>
              <a:buFont typeface="Noto Sans Symbols"/>
              <a:buNone/>
              <a:defRPr b="0" i="0" sz="3200" u="none" cap="none" strike="noStrike">
                <a:solidFill>
                  <a:schemeClr val="lt1"/>
                </a:solidFill>
                <a:latin typeface="Arial"/>
                <a:ea typeface="Arial"/>
                <a:cs typeface="Arial"/>
                <a:sym typeface="Arial"/>
              </a:defRPr>
            </a:lvl1pPr>
            <a:lvl2pPr lvl="1" marR="0" rtl="0" algn="l">
              <a:lnSpc>
                <a:spcPct val="100000"/>
              </a:lnSpc>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lvl="2" marR="0" rtl="0" algn="l">
              <a:lnSpc>
                <a:spcPct val="100000"/>
              </a:lnSpc>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lvl="3" marR="0" rtl="0" algn="l">
              <a:lnSpc>
                <a:spcPct val="100000"/>
              </a:lnSpc>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lvl="4" marR="0" rtl="0" algn="l">
              <a:lnSpc>
                <a:spcPct val="100000"/>
              </a:lnSpc>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lvl="5" marR="0" rtl="0" algn="l">
              <a:lnSpc>
                <a:spcPct val="100000"/>
              </a:lnSpc>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lvl="6" marR="0" rtl="0" algn="l">
              <a:lnSpc>
                <a:spcPct val="100000"/>
              </a:lnSpc>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100000"/>
              </a:lnSpc>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lvl="8" marR="0" rtl="0" algn="l">
              <a:lnSpc>
                <a:spcPct val="100000"/>
              </a:lnSpc>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70" name="Google Shape;70;p10"/>
          <p:cNvSpPr txBox="1"/>
          <p:nvPr>
            <p:ph idx="1" type="body"/>
          </p:nvPr>
        </p:nvSpPr>
        <p:spPr>
          <a:xfrm>
            <a:off x="5556734" y="2998765"/>
            <a:ext cx="3053866" cy="2663482"/>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240"/>
              </a:spcBef>
              <a:spcAft>
                <a:spcPts val="0"/>
              </a:spcAft>
              <a:buSzPts val="960"/>
              <a:buFont typeface="Arial"/>
              <a:buNone/>
              <a:defRPr sz="1200"/>
            </a:lvl1pPr>
            <a:lvl2pPr indent="-228600" lvl="1" marL="914400" algn="l">
              <a:lnSpc>
                <a:spcPct val="100000"/>
              </a:lnSpc>
              <a:spcBef>
                <a:spcPts val="240"/>
              </a:spcBef>
              <a:spcAft>
                <a:spcPts val="0"/>
              </a:spcAft>
              <a:buSzPts val="1080"/>
              <a:buFont typeface="Arial"/>
              <a:buNone/>
              <a:defRPr sz="1200"/>
            </a:lvl2pPr>
            <a:lvl3pPr indent="-228600" lvl="2" marL="1371600" algn="l">
              <a:lnSpc>
                <a:spcPct val="100000"/>
              </a:lnSpc>
              <a:spcBef>
                <a:spcPts val="200"/>
              </a:spcBef>
              <a:spcAft>
                <a:spcPts val="0"/>
              </a:spcAft>
              <a:buSzPts val="850"/>
              <a:buFont typeface="Arial"/>
              <a:buNone/>
              <a:defRPr sz="1000"/>
            </a:lvl3pPr>
            <a:lvl4pPr indent="-228600" lvl="3" marL="1828800" algn="l">
              <a:lnSpc>
                <a:spcPct val="100000"/>
              </a:lnSpc>
              <a:spcBef>
                <a:spcPts val="180"/>
              </a:spcBef>
              <a:spcAft>
                <a:spcPts val="0"/>
              </a:spcAft>
              <a:buSzPts val="810"/>
              <a:buFont typeface="Arial"/>
              <a:buNone/>
              <a:defRPr sz="900"/>
            </a:lvl4pPr>
            <a:lvl5pPr indent="-228600" lvl="4" marL="2286000" algn="l">
              <a:lnSpc>
                <a:spcPct val="100000"/>
              </a:lnSpc>
              <a:spcBef>
                <a:spcPts val="180"/>
              </a:spcBef>
              <a:spcAft>
                <a:spcPts val="0"/>
              </a:spcAft>
              <a:buSzPts val="900"/>
              <a:buFont typeface="Arial"/>
              <a:buNone/>
              <a:defRPr sz="900"/>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10"/>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5" name="Shape 5"/>
        <p:cNvGrpSpPr/>
        <p:nvPr/>
      </p:nvGrpSpPr>
      <p:grpSpPr>
        <a:xfrm>
          <a:off x="0" y="0"/>
          <a:ext cx="0" cy="0"/>
          <a:chOff x="0" y="0"/>
          <a:chExt cx="0" cy="0"/>
        </a:xfrm>
      </p:grpSpPr>
      <p:sp>
        <p:nvSpPr>
          <p:cNvPr id="6" name="Google Shape;6;p1"/>
          <p:cNvSpPr/>
          <p:nvPr/>
        </p:nvSpPr>
        <p:spPr>
          <a:xfrm>
            <a:off x="0" y="4752126"/>
            <a:ext cx="9144000" cy="2112962"/>
          </a:xfrm>
          <a:custGeom>
            <a:rect b="b" l="l" r="r" t="t"/>
            <a:pathLst>
              <a:path extrusionOk="0" h="1331" w="5760">
                <a:moveTo>
                  <a:pt x="0" y="1066"/>
                </a:moveTo>
                <a:lnTo>
                  <a:pt x="0" y="1331"/>
                </a:lnTo>
                <a:lnTo>
                  <a:pt x="5760" y="1331"/>
                </a:lnTo>
                <a:lnTo>
                  <a:pt x="5760" y="0"/>
                </a:lnTo>
                <a:cubicBezTo>
                  <a:pt x="3220" y="1206"/>
                  <a:pt x="2250" y="1146"/>
                  <a:pt x="0" y="1066"/>
                </a:cubicBezTo>
                <a:close/>
              </a:path>
            </a:pathLst>
          </a:custGeom>
          <a:solidFill>
            <a:srgbClr val="7B7B7B">
              <a:alpha val="44313"/>
            </a:srgbClr>
          </a:solidFill>
          <a:ln>
            <a:noFill/>
          </a:ln>
          <a:effectLst>
            <a:outerShdw blurRad="50800" rotWithShape="0" algn="ctr" dir="16200000" dist="44450">
              <a:srgbClr val="000000">
                <a:alpha val="34509"/>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 name="Google Shape;7;p1"/>
          <p:cNvSpPr/>
          <p:nvPr/>
        </p:nvSpPr>
        <p:spPr>
          <a:xfrm>
            <a:off x="7315200" y="0"/>
            <a:ext cx="1828800" cy="6858000"/>
          </a:xfrm>
          <a:custGeom>
            <a:rect b="b" l="l" r="r" t="t"/>
            <a:pathLst>
              <a:path extrusionOk="0" h="4329" w="1914">
                <a:moveTo>
                  <a:pt x="1914" y="9"/>
                </a:moveTo>
                <a:lnTo>
                  <a:pt x="1914" y="4329"/>
                </a:lnTo>
                <a:lnTo>
                  <a:pt x="204" y="4327"/>
                </a:lnTo>
                <a:cubicBezTo>
                  <a:pt x="1288" y="3574"/>
                  <a:pt x="2082" y="1734"/>
                  <a:pt x="0" y="0"/>
                </a:cubicBezTo>
                <a:lnTo>
                  <a:pt x="1914" y="9"/>
                </a:lnTo>
                <a:close/>
              </a:path>
            </a:pathLst>
          </a:custGeom>
          <a:solidFill>
            <a:srgbClr val="5A5A5A">
              <a:alpha val="40000"/>
            </a:srgbClr>
          </a:solidFill>
          <a:ln>
            <a:noFill/>
          </a:ln>
          <a:effectLst>
            <a:outerShdw blurRad="50800" rotWithShape="0" algn="ctr" dir="10800000" dist="50800">
              <a:srgbClr val="000000">
                <a:alpha val="4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 name="Google Shape;8;p1"/>
          <p:cNvSpPr txBox="1"/>
          <p:nvPr>
            <p:ph type="title"/>
          </p:nvPr>
        </p:nvSpPr>
        <p:spPr>
          <a:xfrm>
            <a:off x="457200" y="274638"/>
            <a:ext cx="7467600" cy="1143000"/>
          </a:xfrm>
          <a:prstGeom prst="rect">
            <a:avLst/>
          </a:prstGeom>
          <a:noFill/>
          <a:ln>
            <a:noFill/>
          </a:ln>
        </p:spPr>
        <p:txBody>
          <a:bodyPr anchorCtr="0" anchor="ctr" bIns="45700" lIns="45700" spcFirstLastPara="1" rIns="45700" wrap="square" tIns="45700">
            <a:noAutofit/>
          </a:bodyPr>
          <a:lstStyle>
            <a:lvl1pPr lvl="0" marR="0" rtl="0" algn="l">
              <a:lnSpc>
                <a:spcPct val="100000"/>
              </a:lnSpc>
              <a:spcBef>
                <a:spcPts val="0"/>
              </a:spcBef>
              <a:spcAft>
                <a:spcPts val="0"/>
              </a:spcAft>
              <a:buClr>
                <a:schemeClr val="lt1"/>
              </a:buClr>
              <a:buSzPts val="4600"/>
              <a:buFont typeface="Libre Franklin"/>
              <a:buNone/>
              <a:defRPr b="0" i="0" sz="4600" u="none" cap="none" strike="noStrike">
                <a:solidFill>
                  <a:schemeClr val="lt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457200" y="1600200"/>
            <a:ext cx="7467600" cy="4525963"/>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00"/>
              </a:spcBef>
              <a:spcAft>
                <a:spcPts val="0"/>
              </a:spcAft>
              <a:buClr>
                <a:schemeClr val="accent1"/>
              </a:buClr>
              <a:buSzPts val="2400"/>
              <a:buFont typeface="Noto Sans Symbols"/>
              <a:buChar char="⦿"/>
              <a:defRPr b="0" i="0" sz="3000" u="none" cap="none" strike="noStrike">
                <a:solidFill>
                  <a:schemeClr val="lt1"/>
                </a:solidFill>
                <a:latin typeface="Arial"/>
                <a:ea typeface="Arial"/>
                <a:cs typeface="Arial"/>
                <a:sym typeface="Arial"/>
              </a:defRPr>
            </a:lvl1pPr>
            <a:lvl2pPr indent="-377190" lvl="1" marL="914400" marR="0" rtl="0" algn="l">
              <a:lnSpc>
                <a:spcPct val="100000"/>
              </a:lnSpc>
              <a:spcBef>
                <a:spcPts val="520"/>
              </a:spcBef>
              <a:spcAft>
                <a:spcPts val="0"/>
              </a:spcAft>
              <a:buClr>
                <a:schemeClr val="accent1"/>
              </a:buClr>
              <a:buSzPts val="2340"/>
              <a:buFont typeface="Noto Sans Symbols"/>
              <a:buChar char="⚫"/>
              <a:defRPr b="0" i="0" sz="2600" u="none" cap="none" strike="noStrike">
                <a:solidFill>
                  <a:schemeClr val="lt1"/>
                </a:solidFill>
                <a:latin typeface="Arial"/>
                <a:ea typeface="Arial"/>
                <a:cs typeface="Arial"/>
                <a:sym typeface="Arial"/>
              </a:defRPr>
            </a:lvl2pPr>
            <a:lvl3pPr indent="-358139" lvl="2" marL="1371600" marR="0" rtl="0" algn="l">
              <a:lnSpc>
                <a:spcPct val="100000"/>
              </a:lnSpc>
              <a:spcBef>
                <a:spcPts val="480"/>
              </a:spcBef>
              <a:spcAft>
                <a:spcPts val="0"/>
              </a:spcAft>
              <a:buClr>
                <a:schemeClr val="accent2"/>
              </a:buClr>
              <a:buSzPts val="2040"/>
              <a:buFont typeface="Arial"/>
              <a:buChar char="○"/>
              <a:defRPr b="0" i="0" sz="2400" u="none" cap="none" strike="noStrike">
                <a:solidFill>
                  <a:schemeClr val="lt1"/>
                </a:solidFill>
                <a:latin typeface="Arial"/>
                <a:ea typeface="Arial"/>
                <a:cs typeface="Arial"/>
                <a:sym typeface="Arial"/>
              </a:defRPr>
            </a:lvl3pPr>
            <a:lvl4pPr indent="-342900" lvl="3" marL="1828800" marR="0" rtl="0" algn="l">
              <a:lnSpc>
                <a:spcPct val="100000"/>
              </a:lnSpc>
              <a:spcBef>
                <a:spcPts val="400"/>
              </a:spcBef>
              <a:spcAft>
                <a:spcPts val="0"/>
              </a:spcAft>
              <a:buClr>
                <a:schemeClr val="accent3"/>
              </a:buClr>
              <a:buSzPts val="18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chemeClr val="accent4"/>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400"/>
              </a:spcBef>
              <a:spcAft>
                <a:spcPts val="0"/>
              </a:spcAft>
              <a:buClr>
                <a:schemeClr val="accent5"/>
              </a:buClr>
              <a:buSzPts val="2000"/>
              <a:buFont typeface="Arial"/>
              <a:buChar char="-"/>
              <a:defRPr b="0" i="0" sz="2000" u="none" cap="none" strike="noStrike">
                <a:solidFill>
                  <a:schemeClr val="lt1"/>
                </a:solidFill>
                <a:latin typeface="Arial"/>
                <a:ea typeface="Arial"/>
                <a:cs typeface="Arial"/>
                <a:sym typeface="Arial"/>
              </a:defRPr>
            </a:lvl6pPr>
            <a:lvl7pPr indent="-342900" lvl="6" marL="3200400" marR="0" rtl="0" algn="l">
              <a:lnSpc>
                <a:spcPct val="100000"/>
              </a:lnSpc>
              <a:spcBef>
                <a:spcPts val="360"/>
              </a:spcBef>
              <a:spcAft>
                <a:spcPts val="0"/>
              </a:spcAft>
              <a:buClr>
                <a:schemeClr val="accent6"/>
              </a:buClr>
              <a:buSzPts val="1800"/>
              <a:buFont typeface="Arial"/>
              <a:buChar char="•"/>
              <a:defRPr b="0" i="0" sz="1800" u="none" cap="none" strike="noStrike">
                <a:solidFill>
                  <a:schemeClr val="lt1"/>
                </a:solidFill>
                <a:latin typeface="Arial"/>
                <a:ea typeface="Arial"/>
                <a:cs typeface="Arial"/>
                <a:sym typeface="Arial"/>
              </a:defRPr>
            </a:lvl7pPr>
            <a:lvl8pPr indent="-330200" lvl="7" marL="3657600" marR="0" rtl="0" algn="l">
              <a:lnSpc>
                <a:spcPct val="100000"/>
              </a:lnSpc>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8pPr>
            <a:lvl9pPr indent="-330200" lvl="8" marL="4114800" marR="0" rtl="0" algn="l">
              <a:lnSpc>
                <a:spcPct val="100000"/>
              </a:lnSpc>
              <a:spcBef>
                <a:spcPts val="320"/>
              </a:spcBef>
              <a:spcAft>
                <a:spcPts val="0"/>
              </a:spcAft>
              <a:buClr>
                <a:schemeClr val="accent6"/>
              </a:buClr>
              <a:buSzPts val="1600"/>
              <a:buFont typeface="Arial"/>
              <a:buChar char="•"/>
              <a:defRPr b="0" i="0" sz="1600" u="none" cap="none" strike="noStrike">
                <a:solidFill>
                  <a:schemeClr val="lt1"/>
                </a:solidFill>
                <a:latin typeface="Arial"/>
                <a:ea typeface="Arial"/>
                <a:cs typeface="Arial"/>
                <a:sym typeface="Arial"/>
              </a:defRPr>
            </a:lvl9pPr>
          </a:lstStyle>
          <a:p/>
        </p:txBody>
      </p:sp>
      <p:sp>
        <p:nvSpPr>
          <p:cNvPr id="10" name="Google Shape;10;p1"/>
          <p:cNvSpPr txBox="1"/>
          <p:nvPr>
            <p:ph idx="10" type="dt"/>
          </p:nvPr>
        </p:nvSpPr>
        <p:spPr>
          <a:xfrm>
            <a:off x="457200" y="6422064"/>
            <a:ext cx="2133600" cy="365125"/>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9A9997"/>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1" name="Google Shape;11;p1"/>
          <p:cNvSpPr txBox="1"/>
          <p:nvPr>
            <p:ph idx="11" type="ftr"/>
          </p:nvPr>
        </p:nvSpPr>
        <p:spPr>
          <a:xfrm>
            <a:off x="3124200" y="6422064"/>
            <a:ext cx="2895600" cy="365125"/>
          </a:xfrm>
          <a:prstGeom prst="rect">
            <a:avLst/>
          </a:prstGeom>
          <a:noFill/>
          <a:ln>
            <a:noFill/>
          </a:ln>
        </p:spPr>
        <p:txBody>
          <a:bodyPr anchorCtr="0" anchor="b" bIns="0" lIns="0" spcFirstLastPara="1" rIns="0" wrap="square" tIns="45700">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rgbClr val="9A9997"/>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2" name="Google Shape;12;p1"/>
          <p:cNvSpPr txBox="1"/>
          <p:nvPr>
            <p:ph idx="12" type="sldNum"/>
          </p:nvPr>
        </p:nvSpPr>
        <p:spPr>
          <a:xfrm>
            <a:off x="8153400" y="6422064"/>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9A999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martinfowler.com/bliki/PolyglotPersistence.html" TargetMode="External"/><Relationship Id="rId4" Type="http://schemas.openxmlformats.org/officeDocument/2006/relationships/image" Target="../media/image11.jpg"/><Relationship Id="rId5"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Netflix/SimianArm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martinfowler.com/articles/microservices.html" TargetMode="External"/><Relationship Id="rId4" Type="http://schemas.openxmlformats.org/officeDocument/2006/relationships/hyperlink" Target="https://tomyrhymond.wordpress.com/2017/03/15/microservices/" TargetMode="External"/><Relationship Id="rId5" Type="http://schemas.openxmlformats.org/officeDocument/2006/relationships/hyperlink" Target="https://www.guru99.com/microservices-tutorial.html" TargetMode="External"/><Relationship Id="rId6" Type="http://schemas.openxmlformats.org/officeDocument/2006/relationships/hyperlink" Target="https://www.tutorialspoint.com/difference-between-monlithic-and-microservices-architectur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3"/>
          <p:cNvSpPr txBox="1"/>
          <p:nvPr>
            <p:ph type="ctrTitle"/>
          </p:nvPr>
        </p:nvSpPr>
        <p:spPr>
          <a:xfrm>
            <a:off x="5486400" y="5029200"/>
            <a:ext cx="3795600" cy="11430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2160"/>
              <a:buFont typeface="Libre Franklin"/>
              <a:buNone/>
            </a:pPr>
            <a:r>
              <a:rPr b="0" lang="en-US" sz="2160">
                <a:solidFill>
                  <a:schemeClr val="lt1"/>
                </a:solidFill>
              </a:rPr>
              <a:t>DONE BY:</a:t>
            </a:r>
            <a:br>
              <a:rPr b="0" lang="en-US" sz="2160">
                <a:solidFill>
                  <a:schemeClr val="lt1"/>
                </a:solidFill>
              </a:rPr>
            </a:br>
            <a:r>
              <a:rPr b="0" lang="en-US" sz="2160">
                <a:solidFill>
                  <a:schemeClr val="lt1"/>
                </a:solidFill>
              </a:rPr>
              <a:t>PRAGATHI , PRAKRUTHI</a:t>
            </a:r>
            <a:br>
              <a:rPr b="0" lang="en-US" sz="2160">
                <a:solidFill>
                  <a:schemeClr val="lt1"/>
                </a:solidFill>
              </a:rPr>
            </a:br>
            <a:r>
              <a:rPr b="0" lang="en-US" sz="2160">
                <a:solidFill>
                  <a:schemeClr val="lt1"/>
                </a:solidFill>
              </a:rPr>
              <a:t>RAMYA , SUBHASHREE</a:t>
            </a:r>
            <a:endParaRPr b="0" sz="2160">
              <a:solidFill>
                <a:schemeClr val="lt1"/>
              </a:solidFill>
            </a:endParaRPr>
          </a:p>
        </p:txBody>
      </p:sp>
      <p:sp>
        <p:nvSpPr>
          <p:cNvPr id="91" name="Google Shape;91;p13"/>
          <p:cNvSpPr txBox="1"/>
          <p:nvPr>
            <p:ph idx="1" type="subTitle"/>
          </p:nvPr>
        </p:nvSpPr>
        <p:spPr>
          <a:xfrm>
            <a:off x="433050" y="1544812"/>
            <a:ext cx="8025150" cy="1274588"/>
          </a:xfrm>
          <a:prstGeom prst="rect">
            <a:avLst/>
          </a:prstGeom>
          <a:noFill/>
          <a:ln>
            <a:noFill/>
          </a:ln>
        </p:spPr>
        <p:txBody>
          <a:bodyPr anchorCtr="0" anchor="b" bIns="0" lIns="91425" spcFirstLastPara="1" rIns="45700" wrap="square" tIns="0">
            <a:noAutofit/>
          </a:bodyPr>
          <a:lstStyle/>
          <a:p>
            <a:pPr indent="0" lvl="0" marL="0" rtl="0" algn="ctr">
              <a:lnSpc>
                <a:spcPct val="100000"/>
              </a:lnSpc>
              <a:spcBef>
                <a:spcPts val="0"/>
              </a:spcBef>
              <a:spcAft>
                <a:spcPts val="0"/>
              </a:spcAft>
              <a:buSzPts val="4320"/>
              <a:buNone/>
            </a:pPr>
            <a:r>
              <a:rPr lang="en-US" sz="5400">
                <a:latin typeface="Libre Franklin"/>
                <a:ea typeface="Libre Franklin"/>
                <a:cs typeface="Libre Franklin"/>
                <a:sym typeface="Libre Franklin"/>
              </a:rPr>
              <a:t>MICROSERVICES</a:t>
            </a:r>
            <a:endParaRPr sz="5400">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SMART  ENDPOINTS  AND  DUMB  PIPES</a:t>
            </a:r>
            <a:endParaRPr sz="3600"/>
          </a:p>
        </p:txBody>
      </p:sp>
      <p:sp>
        <p:nvSpPr>
          <p:cNvPr id="149" name="Google Shape;149;p22"/>
          <p:cNvSpPr txBox="1"/>
          <p:nvPr>
            <p:ph idx="1" type="body"/>
          </p:nvPr>
        </p:nvSpPr>
        <p:spPr>
          <a:xfrm>
            <a:off x="228600" y="990600"/>
            <a:ext cx="86868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1920"/>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solidFill>
                  <a:srgbClr val="FFFFFF"/>
                </a:solidFill>
                <a:latin typeface="Libre Franklin"/>
                <a:ea typeface="Libre Franklin"/>
                <a:cs typeface="Libre Franklin"/>
                <a:sym typeface="Libre Franklin"/>
              </a:rPr>
              <a:t>                                Enterprise Service Bus (ESB)</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t/>
            </a:r>
            <a:endParaRPr sz="2400">
              <a:solidFill>
                <a:srgbClr val="FFFFFF"/>
              </a:solidFill>
              <a:latin typeface="Libre Franklin"/>
              <a:ea typeface="Libre Franklin"/>
              <a:cs typeface="Libre Franklin"/>
              <a:sym typeface="Libre Franklin"/>
            </a:endParaRPr>
          </a:p>
        </p:txBody>
      </p:sp>
      <p:pic>
        <p:nvPicPr>
          <p:cNvPr id="150" name="Google Shape;150;p22"/>
          <p:cNvPicPr preferRelativeResize="0"/>
          <p:nvPr/>
        </p:nvPicPr>
        <p:blipFill rotWithShape="1">
          <a:blip r:embed="rId3">
            <a:alphaModFix/>
          </a:blip>
          <a:srcRect b="0" l="0" r="0" t="0"/>
          <a:stretch/>
        </p:blipFill>
        <p:spPr>
          <a:xfrm>
            <a:off x="1770349" y="2529550"/>
            <a:ext cx="5278150" cy="274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SMART  ENDPOINTS  AND  DUMB  PIPES</a:t>
            </a:r>
            <a:endParaRPr sz="3600"/>
          </a:p>
        </p:txBody>
      </p:sp>
      <p:sp>
        <p:nvSpPr>
          <p:cNvPr id="156" name="Google Shape;156;p23"/>
          <p:cNvSpPr txBox="1"/>
          <p:nvPr>
            <p:ph idx="1" type="body"/>
          </p:nvPr>
        </p:nvSpPr>
        <p:spPr>
          <a:xfrm>
            <a:off x="228600" y="990600"/>
            <a:ext cx="87855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1920"/>
              <a:buNone/>
            </a:pPr>
            <a:r>
              <a:rPr lang="en-US" sz="2400">
                <a:solidFill>
                  <a:srgbClr val="FFFFFF"/>
                </a:solidFill>
                <a:latin typeface="Libre Franklin"/>
                <a:ea typeface="Libre Franklin"/>
                <a:cs typeface="Libre Franklin"/>
                <a:sym typeface="Libre Franklin"/>
              </a:rPr>
              <a:t>Microservice community rejects this idea, and they suggest moving all the processing logic to the end point themselves. All we want is a dumb set of pipes to route the messages.</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t/>
            </a:r>
            <a:endParaRPr sz="2400">
              <a:solidFill>
                <a:srgbClr val="FFFFFF"/>
              </a:solidFill>
              <a:latin typeface="Libre Franklin"/>
              <a:ea typeface="Libre Franklin"/>
              <a:cs typeface="Libre Franklin"/>
              <a:sym typeface="Libre Franklin"/>
            </a:endParaRPr>
          </a:p>
        </p:txBody>
      </p:sp>
      <p:pic>
        <p:nvPicPr>
          <p:cNvPr id="157" name="Google Shape;157;p23"/>
          <p:cNvPicPr preferRelativeResize="0"/>
          <p:nvPr/>
        </p:nvPicPr>
        <p:blipFill rotWithShape="1">
          <a:blip r:embed="rId3">
            <a:alphaModFix/>
          </a:blip>
          <a:srcRect b="0" l="0" r="0" t="0"/>
          <a:stretch/>
        </p:blipFill>
        <p:spPr>
          <a:xfrm>
            <a:off x="2465238" y="2836875"/>
            <a:ext cx="4312225" cy="277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DECENTRALIZED  GOVERNANCE</a:t>
            </a:r>
            <a:endParaRPr sz="3600"/>
          </a:p>
        </p:txBody>
      </p:sp>
      <p:sp>
        <p:nvSpPr>
          <p:cNvPr id="163" name="Google Shape;163;p24"/>
          <p:cNvSpPr txBox="1"/>
          <p:nvPr>
            <p:ph idx="1" type="body"/>
          </p:nvPr>
        </p:nvSpPr>
        <p:spPr>
          <a:xfrm>
            <a:off x="228600" y="990600"/>
            <a:ext cx="87594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lang="en-US" sz="3500">
                <a:latin typeface="Libre Franklin"/>
                <a:ea typeface="Libre Franklin"/>
                <a:cs typeface="Libre Franklin"/>
                <a:sym typeface="Libre Franklin"/>
              </a:rPr>
              <a:t>In centralized governance, there is a tendency to standardise on single technology platforms.</a:t>
            </a:r>
            <a:endParaRPr sz="3500">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rPr lang="en-US" sz="3500">
                <a:latin typeface="Libre Franklin"/>
                <a:ea typeface="Libre Franklin"/>
                <a:cs typeface="Libre Franklin"/>
                <a:sym typeface="Libre Franklin"/>
              </a:rPr>
              <a:t>Hence in microservices we have a choice of choosing a right tool for a particular service.</a:t>
            </a:r>
            <a:endParaRPr sz="3500">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t/>
            </a:r>
            <a:endParaRPr sz="2400">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DECENTRALIZED  DATA  MANAGEMENT</a:t>
            </a:r>
            <a:endParaRPr sz="3600"/>
          </a:p>
        </p:txBody>
      </p:sp>
      <p:sp>
        <p:nvSpPr>
          <p:cNvPr id="169" name="Google Shape;169;p25"/>
          <p:cNvSpPr txBox="1"/>
          <p:nvPr>
            <p:ph idx="1" type="body"/>
          </p:nvPr>
        </p:nvSpPr>
        <p:spPr>
          <a:xfrm>
            <a:off x="228600" y="990600"/>
            <a:ext cx="86868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1920"/>
              <a:buNone/>
            </a:pPr>
            <a:r>
              <a:rPr lang="en-US" sz="2400">
                <a:solidFill>
                  <a:srgbClr val="FFFFFF"/>
                </a:solidFill>
                <a:latin typeface="Libre Franklin"/>
                <a:ea typeface="Libre Franklin"/>
                <a:cs typeface="Libre Franklin"/>
                <a:sym typeface="Libre Franklin"/>
              </a:rPr>
              <a:t>Microservices prefer letting each service manage its own database whereas in monolith we have a centralized database.</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solidFill>
                  <a:srgbClr val="FFFFFF"/>
                </a:solidFill>
                <a:uFill>
                  <a:noFill/>
                </a:uFill>
                <a:latin typeface="Libre Franklin"/>
                <a:ea typeface="Libre Franklin"/>
                <a:cs typeface="Libre Franklin"/>
                <a:sym typeface="Libre Franklin"/>
                <a:hlinkClick r:id="rId3"/>
              </a:rPr>
              <a:t>Polyglot Persistence</a:t>
            </a:r>
            <a:r>
              <a:rPr lang="en-US" sz="2400">
                <a:solidFill>
                  <a:srgbClr val="202122"/>
                </a:solidFill>
                <a:latin typeface="Libre Franklin"/>
                <a:ea typeface="Libre Franklin"/>
                <a:cs typeface="Libre Franklin"/>
                <a:sym typeface="Libre Franklin"/>
              </a:rPr>
              <a:t> </a:t>
            </a:r>
            <a:r>
              <a:rPr lang="en-US" sz="2400">
                <a:solidFill>
                  <a:srgbClr val="FFFFFF"/>
                </a:solidFill>
                <a:latin typeface="Libre Franklin"/>
                <a:ea typeface="Libre Franklin"/>
                <a:cs typeface="Libre Franklin"/>
                <a:sym typeface="Libre Franklin"/>
              </a:rPr>
              <a:t>is the concept of using different data storage technologies to handle different data storage needs within a software application.</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t/>
            </a:r>
            <a:endParaRPr sz="2400">
              <a:latin typeface="Libre Franklin"/>
              <a:ea typeface="Libre Franklin"/>
              <a:cs typeface="Libre Franklin"/>
              <a:sym typeface="Libre Franklin"/>
            </a:endParaRPr>
          </a:p>
        </p:txBody>
      </p:sp>
      <p:pic>
        <p:nvPicPr>
          <p:cNvPr id="170" name="Google Shape;170;p25"/>
          <p:cNvPicPr preferRelativeResize="0"/>
          <p:nvPr/>
        </p:nvPicPr>
        <p:blipFill rotWithShape="1">
          <a:blip r:embed="rId4">
            <a:alphaModFix/>
          </a:blip>
          <a:srcRect b="0" l="0" r="0" t="0"/>
          <a:stretch/>
        </p:blipFill>
        <p:spPr>
          <a:xfrm>
            <a:off x="0" y="3724776"/>
            <a:ext cx="4572000" cy="3001448"/>
          </a:xfrm>
          <a:prstGeom prst="rect">
            <a:avLst/>
          </a:prstGeom>
          <a:noFill/>
          <a:ln>
            <a:noFill/>
          </a:ln>
        </p:spPr>
      </p:pic>
      <p:pic>
        <p:nvPicPr>
          <p:cNvPr id="171" name="Google Shape;171;p25"/>
          <p:cNvPicPr preferRelativeResize="0"/>
          <p:nvPr/>
        </p:nvPicPr>
        <p:blipFill>
          <a:blip r:embed="rId5">
            <a:alphaModFix/>
          </a:blip>
          <a:stretch>
            <a:fillRect/>
          </a:stretch>
        </p:blipFill>
        <p:spPr>
          <a:xfrm>
            <a:off x="4572000" y="3724775"/>
            <a:ext cx="4838700" cy="300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CONTINUOUS DELIVERY</a:t>
            </a:r>
            <a:endParaRPr sz="3600"/>
          </a:p>
        </p:txBody>
      </p:sp>
      <p:sp>
        <p:nvSpPr>
          <p:cNvPr id="177" name="Google Shape;177;p26"/>
          <p:cNvSpPr txBox="1"/>
          <p:nvPr>
            <p:ph idx="1" type="body"/>
          </p:nvPr>
        </p:nvSpPr>
        <p:spPr>
          <a:xfrm>
            <a:off x="228600" y="675400"/>
            <a:ext cx="8686800" cy="557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lang="en-US" sz="2200">
                <a:solidFill>
                  <a:srgbClr val="FFFFFF"/>
                </a:solidFill>
                <a:latin typeface="Libre Franklin"/>
                <a:ea typeface="Libre Franklin"/>
                <a:cs typeface="Libre Franklin"/>
                <a:sym typeface="Libre Franklin"/>
              </a:rPr>
              <a:t>Things like continuous delivery or blue/green deployment where we can deploy with zero downtime are mandatory for microservice to be successful.</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rPr lang="en-US" sz="2200">
                <a:solidFill>
                  <a:srgbClr val="FFFFFF"/>
                </a:solidFill>
                <a:latin typeface="Libre Franklin"/>
                <a:ea typeface="Libre Franklin"/>
                <a:cs typeface="Libre Franklin"/>
                <a:sym typeface="Libre Franklin"/>
              </a:rPr>
              <a:t>Microservices uses cross-functional teams to handle the entire life cycle of an application using a continuous delivery model. When developers, operations, and testing teams work simultaneously on a single service, testing and debugging becomes easy and instant. With this approach of incremental development, code is continuously developed, tested and deployed, and  can use code from existing libraries instead of reinventing the wheel.</a:t>
            </a:r>
            <a:endParaRPr sz="22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1350">
              <a:solidFill>
                <a:srgbClr val="444340"/>
              </a:solidFill>
              <a:highlight>
                <a:srgbClr val="FFFFFF"/>
              </a:highlight>
            </a:endParaRPr>
          </a:p>
          <a:p>
            <a:pPr indent="0" lvl="0" marL="0" rtl="0" algn="l">
              <a:lnSpc>
                <a:spcPct val="100000"/>
              </a:lnSpc>
              <a:spcBef>
                <a:spcPts val="480"/>
              </a:spcBef>
              <a:spcAft>
                <a:spcPts val="0"/>
              </a:spcAft>
              <a:buSzPts val="1920"/>
              <a:buNone/>
            </a:pPr>
            <a:r>
              <a:rPr lang="en-US" sz="2400">
                <a:latin typeface="Libre Franklin"/>
                <a:ea typeface="Libre Franklin"/>
                <a:cs typeface="Libre Franklin"/>
                <a:sym typeface="Libre Franklin"/>
              </a:rPr>
              <a:t>	</a:t>
            </a:r>
            <a:endParaRPr sz="2400">
              <a:latin typeface="Libre Franklin"/>
              <a:ea typeface="Libre Franklin"/>
              <a:cs typeface="Libre Franklin"/>
              <a:sym typeface="Libre Franklin"/>
            </a:endParaRPr>
          </a:p>
        </p:txBody>
      </p:sp>
      <p:pic>
        <p:nvPicPr>
          <p:cNvPr id="178" name="Google Shape;178;p26"/>
          <p:cNvPicPr preferRelativeResize="0"/>
          <p:nvPr/>
        </p:nvPicPr>
        <p:blipFill>
          <a:blip r:embed="rId3">
            <a:alphaModFix/>
          </a:blip>
          <a:stretch>
            <a:fillRect/>
          </a:stretch>
        </p:blipFill>
        <p:spPr>
          <a:xfrm>
            <a:off x="332950" y="1780950"/>
            <a:ext cx="2295525" cy="1881850"/>
          </a:xfrm>
          <a:prstGeom prst="rect">
            <a:avLst/>
          </a:prstGeom>
          <a:noFill/>
          <a:ln>
            <a:noFill/>
          </a:ln>
        </p:spPr>
      </p:pic>
      <p:pic>
        <p:nvPicPr>
          <p:cNvPr id="179" name="Google Shape;179;p26"/>
          <p:cNvPicPr preferRelativeResize="0"/>
          <p:nvPr/>
        </p:nvPicPr>
        <p:blipFill>
          <a:blip r:embed="rId4">
            <a:alphaModFix/>
          </a:blip>
          <a:stretch>
            <a:fillRect/>
          </a:stretch>
        </p:blipFill>
        <p:spPr>
          <a:xfrm>
            <a:off x="2628475" y="1780951"/>
            <a:ext cx="5892074" cy="1881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DESIGN  FOR  FAILURE</a:t>
            </a:r>
            <a:endParaRPr sz="3600"/>
          </a:p>
        </p:txBody>
      </p:sp>
      <p:sp>
        <p:nvSpPr>
          <p:cNvPr id="185" name="Google Shape;185;p27"/>
          <p:cNvSpPr txBox="1"/>
          <p:nvPr>
            <p:ph idx="1" type="body"/>
          </p:nvPr>
        </p:nvSpPr>
        <p:spPr>
          <a:xfrm>
            <a:off x="228600" y="990600"/>
            <a:ext cx="86868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lang="en-US" sz="2400">
                <a:solidFill>
                  <a:srgbClr val="FFFFFF"/>
                </a:solidFill>
                <a:latin typeface="Libre Franklin"/>
                <a:ea typeface="Libre Franklin"/>
                <a:cs typeface="Libre Franklin"/>
                <a:sym typeface="Libre Franklin"/>
              </a:rPr>
              <a:t>Traditional approaches often equate reliability with preventing failure.  When we have several  services deployed on multiple nodes, chances are some of them are going to fail. So we need to design the services with failure in mind. That’s why monitoring should be an integral part of the microservice architecture.</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rPr lang="en-US" sz="2400">
                <a:solidFill>
                  <a:srgbClr val="FFFFFF"/>
                </a:solidFill>
                <a:latin typeface="Libre Franklin"/>
                <a:ea typeface="Libre Franklin"/>
                <a:cs typeface="Libre Franklin"/>
                <a:sym typeface="Libre Franklin"/>
              </a:rPr>
              <a:t>Eg:Netflix's </a:t>
            </a:r>
            <a:r>
              <a:rPr lang="en-US" sz="2400">
                <a:solidFill>
                  <a:srgbClr val="FFFFFF"/>
                </a:solidFill>
                <a:uFill>
                  <a:noFill/>
                </a:uFill>
                <a:latin typeface="Libre Franklin"/>
                <a:ea typeface="Libre Franklin"/>
                <a:cs typeface="Libre Franklin"/>
                <a:sym typeface="Libre Franklin"/>
                <a:hlinkClick r:id="rId3"/>
              </a:rPr>
              <a:t>Simian Army</a:t>
            </a:r>
            <a:r>
              <a:rPr lang="en-US" sz="2400">
                <a:solidFill>
                  <a:srgbClr val="FFFFFF"/>
                </a:solidFill>
                <a:latin typeface="Libre Franklin"/>
                <a:ea typeface="Libre Franklin"/>
                <a:cs typeface="Libre Franklin"/>
                <a:sym typeface="Libre Franklin"/>
              </a:rPr>
              <a:t>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solidFill>
                  <a:srgbClr val="FFFFFF"/>
                </a:solidFill>
                <a:latin typeface="Libre Franklin"/>
                <a:ea typeface="Libre Franklin"/>
                <a:cs typeface="Libre Franklin"/>
                <a:sym typeface="Libre Franklin"/>
              </a:rPr>
              <a:t>Microservice applications put a lot of emphasis on real-time monitoring of the application, checking both architectural elements (how many requests per second is the database getting) and business relevant metrics (such as how many orders per minute are received). 	</a:t>
            </a:r>
            <a:endParaRPr sz="2400">
              <a:solidFill>
                <a:srgbClr val="FFFFFF"/>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EVOLUTIONARY  DESIGN</a:t>
            </a:r>
            <a:endParaRPr sz="3600"/>
          </a:p>
        </p:txBody>
      </p:sp>
      <p:sp>
        <p:nvSpPr>
          <p:cNvPr id="191" name="Google Shape;191;p28"/>
          <p:cNvSpPr txBox="1"/>
          <p:nvPr>
            <p:ph idx="1" type="body"/>
          </p:nvPr>
        </p:nvSpPr>
        <p:spPr>
          <a:xfrm>
            <a:off x="363675" y="701375"/>
            <a:ext cx="8416800" cy="59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920"/>
              <a:buFont typeface="Arial"/>
              <a:buNone/>
            </a:pPr>
            <a:r>
              <a:rPr lang="en-US" sz="2400">
                <a:latin typeface="Libre Franklin"/>
                <a:ea typeface="Libre Franklin"/>
                <a:cs typeface="Libre Franklin"/>
                <a:sym typeface="Libre Franklin"/>
              </a:rPr>
              <a:t>With a monolith architecture any changes require a full build and deployment of the entire application. </a:t>
            </a:r>
            <a:endParaRPr sz="2400">
              <a:latin typeface="Libre Franklin"/>
              <a:ea typeface="Libre Franklin"/>
              <a:cs typeface="Libre Franklin"/>
              <a:sym typeface="Libre Franklin"/>
            </a:endParaRPr>
          </a:p>
          <a:p>
            <a:pPr indent="0" lvl="0" marL="0" rtl="0" algn="l">
              <a:spcBef>
                <a:spcPts val="0"/>
              </a:spcBef>
              <a:spcAft>
                <a:spcPts val="0"/>
              </a:spcAft>
              <a:buClr>
                <a:schemeClr val="dk1"/>
              </a:buClr>
              <a:buSzPts val="1920"/>
              <a:buFont typeface="Arial"/>
              <a:buNone/>
            </a:pPr>
            <a:r>
              <a:rPr lang="en-US" sz="2400">
                <a:latin typeface="Libre Franklin"/>
                <a:ea typeface="Libre Franklin"/>
                <a:cs typeface="Libre Franklin"/>
                <a:sym typeface="Libre Franklin"/>
              </a:rPr>
              <a:t>With microservices we only need to redeploy the service(s) modified. This can simplify and speed up the release process.</a:t>
            </a:r>
            <a:endParaRPr sz="2400">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rPr lang="en-US" sz="2400">
                <a:solidFill>
                  <a:srgbClr val="FFFFFF"/>
                </a:solidFill>
                <a:latin typeface="Libre Franklin"/>
                <a:ea typeface="Libre Franklin"/>
                <a:cs typeface="Libre Franklin"/>
                <a:sym typeface="Libre Franklin"/>
              </a:rPr>
              <a:t>Eg:Guardian website</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SzPts val="1920"/>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solidFill>
                  <a:srgbClr val="FFFFFF"/>
                </a:solidFill>
                <a:latin typeface="Libre Franklin"/>
                <a:ea typeface="Libre Franklin"/>
                <a:cs typeface="Libre Franklin"/>
                <a:sym typeface="Libre Franklin"/>
              </a:rPr>
              <a:t>	</a:t>
            </a:r>
            <a:endParaRPr sz="2400">
              <a:solidFill>
                <a:srgbClr val="FFFFFF"/>
              </a:solidFill>
              <a:latin typeface="Libre Franklin"/>
              <a:ea typeface="Libre Franklin"/>
              <a:cs typeface="Libre Franklin"/>
              <a:sym typeface="Libre Franklin"/>
            </a:endParaRPr>
          </a:p>
        </p:txBody>
      </p:sp>
      <p:pic>
        <p:nvPicPr>
          <p:cNvPr id="192" name="Google Shape;192;p28"/>
          <p:cNvPicPr preferRelativeResize="0"/>
          <p:nvPr/>
        </p:nvPicPr>
        <p:blipFill>
          <a:blip r:embed="rId3">
            <a:alphaModFix/>
          </a:blip>
          <a:stretch>
            <a:fillRect/>
          </a:stretch>
        </p:blipFill>
        <p:spPr>
          <a:xfrm>
            <a:off x="1014913" y="2932850"/>
            <a:ext cx="7114326" cy="392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6" name="Shape 196"/>
        <p:cNvGrpSpPr/>
        <p:nvPr/>
      </p:nvGrpSpPr>
      <p:grpSpPr>
        <a:xfrm>
          <a:off x="0" y="0"/>
          <a:ext cx="0" cy="0"/>
          <a:chOff x="0" y="0"/>
          <a:chExt cx="0" cy="0"/>
        </a:xfrm>
      </p:grpSpPr>
      <p:sp>
        <p:nvSpPr>
          <p:cNvPr id="197" name="Google Shape;197;p29"/>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rPr lang="en-US"/>
              <a:t>EXAMPLE</a:t>
            </a:r>
            <a:endParaRPr/>
          </a:p>
        </p:txBody>
      </p:sp>
      <p:sp>
        <p:nvSpPr>
          <p:cNvPr id="198" name="Google Shape;198;p29"/>
          <p:cNvSpPr txBox="1"/>
          <p:nvPr>
            <p:ph idx="1" type="body"/>
          </p:nvPr>
        </p:nvSpPr>
        <p:spPr>
          <a:xfrm>
            <a:off x="457200" y="1417650"/>
            <a:ext cx="7467600" cy="4708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We’ll be understanding microservices by taking Netflix as an example. Overall, Netflix has around 700 microservices. We’ll be going through the important few. </a:t>
            </a:r>
            <a:endParaRPr/>
          </a:p>
        </p:txBody>
      </p:sp>
      <p:pic>
        <p:nvPicPr>
          <p:cNvPr id="199" name="Google Shape;199;p29"/>
          <p:cNvPicPr preferRelativeResize="0"/>
          <p:nvPr/>
        </p:nvPicPr>
        <p:blipFill>
          <a:blip r:embed="rId3">
            <a:alphaModFix/>
          </a:blip>
          <a:stretch>
            <a:fillRect/>
          </a:stretch>
        </p:blipFill>
        <p:spPr>
          <a:xfrm>
            <a:off x="1517150" y="3624525"/>
            <a:ext cx="5347701" cy="3008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3" name="Shape 203"/>
        <p:cNvGrpSpPr/>
        <p:nvPr/>
      </p:nvGrpSpPr>
      <p:grpSpPr>
        <a:xfrm>
          <a:off x="0" y="0"/>
          <a:ext cx="0" cy="0"/>
          <a:chOff x="0" y="0"/>
          <a:chExt cx="0" cy="0"/>
        </a:xfrm>
      </p:grpSpPr>
      <p:sp>
        <p:nvSpPr>
          <p:cNvPr id="204" name="Google Shape;204;p30"/>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05" name="Google Shape;205;p30"/>
          <p:cNvSpPr txBox="1"/>
          <p:nvPr>
            <p:ph idx="1" type="body"/>
          </p:nvPr>
        </p:nvSpPr>
        <p:spPr>
          <a:xfrm>
            <a:off x="457200" y="1600200"/>
            <a:ext cx="7467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06" name="Google Shape;206;p30"/>
          <p:cNvPicPr preferRelativeResize="0"/>
          <p:nvPr/>
        </p:nvPicPr>
        <p:blipFill>
          <a:blip r:embed="rId3">
            <a:alphaModFix/>
          </a:blip>
          <a:stretch>
            <a:fillRect/>
          </a:stretch>
        </p:blipFill>
        <p:spPr>
          <a:xfrm>
            <a:off x="316975" y="373900"/>
            <a:ext cx="5427009" cy="3055100"/>
          </a:xfrm>
          <a:prstGeom prst="rect">
            <a:avLst/>
          </a:prstGeom>
          <a:noFill/>
          <a:ln>
            <a:noFill/>
          </a:ln>
        </p:spPr>
      </p:pic>
      <p:pic>
        <p:nvPicPr>
          <p:cNvPr id="207" name="Google Shape;207;p30"/>
          <p:cNvPicPr preferRelativeResize="0"/>
          <p:nvPr/>
        </p:nvPicPr>
        <p:blipFill>
          <a:blip r:embed="rId4">
            <a:alphaModFix/>
          </a:blip>
          <a:stretch>
            <a:fillRect/>
          </a:stretch>
        </p:blipFill>
        <p:spPr>
          <a:xfrm>
            <a:off x="3238500" y="3532400"/>
            <a:ext cx="5715000" cy="293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1" name="Shape 211"/>
        <p:cNvGrpSpPr/>
        <p:nvPr/>
      </p:nvGrpSpPr>
      <p:grpSpPr>
        <a:xfrm>
          <a:off x="0" y="0"/>
          <a:ext cx="0" cy="0"/>
          <a:chOff x="0" y="0"/>
          <a:chExt cx="0" cy="0"/>
        </a:xfrm>
      </p:grpSpPr>
      <p:sp>
        <p:nvSpPr>
          <p:cNvPr id="212" name="Google Shape;212;p31"/>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13" name="Google Shape;213;p31"/>
          <p:cNvSpPr txBox="1"/>
          <p:nvPr>
            <p:ph idx="1" type="body"/>
          </p:nvPr>
        </p:nvSpPr>
        <p:spPr>
          <a:xfrm>
            <a:off x="457200" y="1600200"/>
            <a:ext cx="7467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14" name="Google Shape;214;p31"/>
          <p:cNvPicPr preferRelativeResize="0"/>
          <p:nvPr/>
        </p:nvPicPr>
        <p:blipFill>
          <a:blip r:embed="rId3">
            <a:alphaModFix/>
          </a:blip>
          <a:stretch>
            <a:fillRect/>
          </a:stretch>
        </p:blipFill>
        <p:spPr>
          <a:xfrm>
            <a:off x="188814" y="274650"/>
            <a:ext cx="5381924" cy="4036451"/>
          </a:xfrm>
          <a:prstGeom prst="rect">
            <a:avLst/>
          </a:prstGeom>
          <a:noFill/>
          <a:ln>
            <a:noFill/>
          </a:ln>
        </p:spPr>
      </p:pic>
      <p:pic>
        <p:nvPicPr>
          <p:cNvPr id="215" name="Google Shape;215;p31"/>
          <p:cNvPicPr preferRelativeResize="0"/>
          <p:nvPr/>
        </p:nvPicPr>
        <p:blipFill rotWithShape="1">
          <a:blip r:embed="rId4">
            <a:alphaModFix/>
          </a:blip>
          <a:srcRect b="0" l="1941" r="0" t="30157"/>
          <a:stretch/>
        </p:blipFill>
        <p:spPr>
          <a:xfrm>
            <a:off x="2804850" y="3768175"/>
            <a:ext cx="6210725" cy="295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b="1" lang="en-US"/>
              <a:t>INTRODUCTION</a:t>
            </a:r>
            <a:endParaRPr b="1"/>
          </a:p>
        </p:txBody>
      </p:sp>
      <p:sp>
        <p:nvSpPr>
          <p:cNvPr id="97" name="Google Shape;97;p14"/>
          <p:cNvSpPr txBox="1"/>
          <p:nvPr>
            <p:ph idx="1" type="body"/>
          </p:nvPr>
        </p:nvSpPr>
        <p:spPr>
          <a:xfrm>
            <a:off x="457200" y="1680075"/>
            <a:ext cx="4114800" cy="4785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solidFill>
                  <a:srgbClr val="F3F3F3"/>
                </a:solidFill>
                <a:latin typeface="Libre Franklin"/>
                <a:ea typeface="Libre Franklin"/>
                <a:cs typeface="Libre Franklin"/>
                <a:sym typeface="Libre Franklin"/>
              </a:rPr>
              <a:t>The microservice architectural style  is an approach to developing a single application as a suite of small services, each running in its own process and communicating with lightweight mechanisms, often an HTTP resource API.</a:t>
            </a:r>
            <a:endParaRPr sz="2400">
              <a:solidFill>
                <a:srgbClr val="F3F3F3"/>
              </a:solidFill>
              <a:latin typeface="Libre Franklin"/>
              <a:ea typeface="Libre Franklin"/>
              <a:cs typeface="Libre Franklin"/>
              <a:sym typeface="Libre Franklin"/>
            </a:endParaRPr>
          </a:p>
          <a:p>
            <a:pPr indent="0" lvl="0" marL="0" rtl="0" algn="l">
              <a:spcBef>
                <a:spcPts val="360"/>
              </a:spcBef>
              <a:spcAft>
                <a:spcPts val="0"/>
              </a:spcAft>
              <a:buNone/>
            </a:pPr>
            <a:r>
              <a:t/>
            </a:r>
            <a:endParaRPr sz="2400">
              <a:solidFill>
                <a:srgbClr val="F3F3F3"/>
              </a:solidFill>
              <a:latin typeface="Libre Franklin"/>
              <a:ea typeface="Libre Franklin"/>
              <a:cs typeface="Libre Franklin"/>
              <a:sym typeface="Libre Franklin"/>
            </a:endParaRPr>
          </a:p>
          <a:p>
            <a:pPr indent="0" lvl="0" marL="0" rtl="0" algn="l">
              <a:spcBef>
                <a:spcPts val="360"/>
              </a:spcBef>
              <a:spcAft>
                <a:spcPts val="0"/>
              </a:spcAft>
              <a:buNone/>
            </a:pPr>
            <a:r>
              <a:t/>
            </a:r>
            <a:endParaRPr sz="2400">
              <a:solidFill>
                <a:srgbClr val="F3F3F3"/>
              </a:solidFill>
              <a:latin typeface="Libre Franklin"/>
              <a:ea typeface="Libre Franklin"/>
              <a:cs typeface="Libre Franklin"/>
              <a:sym typeface="Libre Franklin"/>
            </a:endParaRPr>
          </a:p>
        </p:txBody>
      </p:sp>
      <p:pic>
        <p:nvPicPr>
          <p:cNvPr id="98" name="Google Shape;98;p14"/>
          <p:cNvPicPr preferRelativeResize="0"/>
          <p:nvPr/>
        </p:nvPicPr>
        <p:blipFill>
          <a:blip r:embed="rId3">
            <a:alphaModFix/>
          </a:blip>
          <a:stretch>
            <a:fillRect/>
          </a:stretch>
        </p:blipFill>
        <p:spPr>
          <a:xfrm>
            <a:off x="4500350" y="1872876"/>
            <a:ext cx="4643649" cy="387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9" name="Shape 219"/>
        <p:cNvGrpSpPr/>
        <p:nvPr/>
      </p:nvGrpSpPr>
      <p:grpSpPr>
        <a:xfrm>
          <a:off x="0" y="0"/>
          <a:ext cx="0" cy="0"/>
          <a:chOff x="0" y="0"/>
          <a:chExt cx="0" cy="0"/>
        </a:xfrm>
      </p:grpSpPr>
      <p:sp>
        <p:nvSpPr>
          <p:cNvPr id="220" name="Google Shape;220;p32"/>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21" name="Google Shape;221;p32"/>
          <p:cNvSpPr txBox="1"/>
          <p:nvPr>
            <p:ph idx="1" type="body"/>
          </p:nvPr>
        </p:nvSpPr>
        <p:spPr>
          <a:xfrm>
            <a:off x="457200" y="1600200"/>
            <a:ext cx="7467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22" name="Google Shape;222;p32"/>
          <p:cNvPicPr preferRelativeResize="0"/>
          <p:nvPr/>
        </p:nvPicPr>
        <p:blipFill rotWithShape="1">
          <a:blip r:embed="rId3">
            <a:alphaModFix/>
          </a:blip>
          <a:srcRect b="0" l="0" r="16659" t="0"/>
          <a:stretch/>
        </p:blipFill>
        <p:spPr>
          <a:xfrm>
            <a:off x="710525" y="1600200"/>
            <a:ext cx="8134424" cy="465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6" name="Shape 226"/>
        <p:cNvGrpSpPr/>
        <p:nvPr/>
      </p:nvGrpSpPr>
      <p:grpSpPr>
        <a:xfrm>
          <a:off x="0" y="0"/>
          <a:ext cx="0" cy="0"/>
          <a:chOff x="0" y="0"/>
          <a:chExt cx="0" cy="0"/>
        </a:xfrm>
      </p:grpSpPr>
      <p:sp>
        <p:nvSpPr>
          <p:cNvPr id="227" name="Google Shape;227;p33"/>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28" name="Google Shape;228;p33"/>
          <p:cNvPicPr preferRelativeResize="0"/>
          <p:nvPr/>
        </p:nvPicPr>
        <p:blipFill>
          <a:blip r:embed="rId3">
            <a:alphaModFix/>
          </a:blip>
          <a:stretch>
            <a:fillRect/>
          </a:stretch>
        </p:blipFill>
        <p:spPr>
          <a:xfrm>
            <a:off x="1803125" y="274650"/>
            <a:ext cx="4931578" cy="2582525"/>
          </a:xfrm>
          <a:prstGeom prst="rect">
            <a:avLst/>
          </a:prstGeom>
          <a:noFill/>
          <a:ln>
            <a:noFill/>
          </a:ln>
        </p:spPr>
      </p:pic>
      <p:pic>
        <p:nvPicPr>
          <p:cNvPr id="229" name="Google Shape;229;p33"/>
          <p:cNvPicPr preferRelativeResize="0"/>
          <p:nvPr/>
        </p:nvPicPr>
        <p:blipFill>
          <a:blip r:embed="rId4">
            <a:alphaModFix/>
          </a:blip>
          <a:stretch>
            <a:fillRect/>
          </a:stretch>
        </p:blipFill>
        <p:spPr>
          <a:xfrm>
            <a:off x="720950" y="3428988"/>
            <a:ext cx="7486650" cy="2771775"/>
          </a:xfrm>
          <a:prstGeom prst="rect">
            <a:avLst/>
          </a:prstGeom>
          <a:noFill/>
          <a:ln>
            <a:noFill/>
          </a:ln>
        </p:spPr>
      </p:pic>
      <p:cxnSp>
        <p:nvCxnSpPr>
          <p:cNvPr id="230" name="Google Shape;230;p33"/>
          <p:cNvCxnSpPr/>
          <p:nvPr/>
        </p:nvCxnSpPr>
        <p:spPr>
          <a:xfrm flipH="1">
            <a:off x="4461725" y="2527450"/>
            <a:ext cx="5100" cy="10866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36" name="Google Shape;236;p34"/>
          <p:cNvSpPr txBox="1"/>
          <p:nvPr>
            <p:ph idx="1" type="body"/>
          </p:nvPr>
        </p:nvSpPr>
        <p:spPr>
          <a:xfrm>
            <a:off x="457200" y="1600200"/>
            <a:ext cx="7467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37" name="Google Shape;237;p34"/>
          <p:cNvPicPr preferRelativeResize="0"/>
          <p:nvPr/>
        </p:nvPicPr>
        <p:blipFill>
          <a:blip r:embed="rId3">
            <a:alphaModFix/>
          </a:blip>
          <a:stretch>
            <a:fillRect/>
          </a:stretch>
        </p:blipFill>
        <p:spPr>
          <a:xfrm>
            <a:off x="0" y="1502692"/>
            <a:ext cx="9144000" cy="40833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1" name="Shape 241"/>
        <p:cNvGrpSpPr/>
        <p:nvPr/>
      </p:nvGrpSpPr>
      <p:grpSpPr>
        <a:xfrm>
          <a:off x="0" y="0"/>
          <a:ext cx="0" cy="0"/>
          <a:chOff x="0" y="0"/>
          <a:chExt cx="0" cy="0"/>
        </a:xfrm>
      </p:grpSpPr>
      <p:sp>
        <p:nvSpPr>
          <p:cNvPr id="242" name="Google Shape;242;p35"/>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43" name="Google Shape;243;p35"/>
          <p:cNvSpPr txBox="1"/>
          <p:nvPr>
            <p:ph idx="1" type="body"/>
          </p:nvPr>
        </p:nvSpPr>
        <p:spPr>
          <a:xfrm>
            <a:off x="457200" y="1600200"/>
            <a:ext cx="7467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44" name="Google Shape;244;p35"/>
          <p:cNvPicPr preferRelativeResize="0"/>
          <p:nvPr/>
        </p:nvPicPr>
        <p:blipFill>
          <a:blip r:embed="rId3">
            <a:alphaModFix/>
          </a:blip>
          <a:stretch>
            <a:fillRect/>
          </a:stretch>
        </p:blipFill>
        <p:spPr>
          <a:xfrm>
            <a:off x="284775" y="702275"/>
            <a:ext cx="8563376" cy="4799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LINKS IN ORDER TO EXPLORE MORE</a:t>
            </a:r>
            <a:endParaRPr sz="3600"/>
          </a:p>
        </p:txBody>
      </p:sp>
      <p:sp>
        <p:nvSpPr>
          <p:cNvPr id="250" name="Google Shape;250;p36"/>
          <p:cNvSpPr txBox="1"/>
          <p:nvPr>
            <p:ph idx="1" type="body"/>
          </p:nvPr>
        </p:nvSpPr>
        <p:spPr>
          <a:xfrm>
            <a:off x="228600" y="722525"/>
            <a:ext cx="8686800" cy="6135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rgbClr val="FFFFFF"/>
              </a:buClr>
              <a:buSzPts val="2400"/>
              <a:buFont typeface="Libre Franklin"/>
              <a:buChar char="⦿"/>
            </a:pPr>
            <a:r>
              <a:rPr lang="en-US" sz="2400" u="sng">
                <a:solidFill>
                  <a:srgbClr val="FFFFFF"/>
                </a:solidFill>
                <a:latin typeface="Libre Franklin"/>
                <a:ea typeface="Libre Franklin"/>
                <a:cs typeface="Libre Franklin"/>
                <a:sym typeface="Libre Franklin"/>
                <a:hlinkClick r:id="rId3"/>
              </a:rPr>
              <a:t>https://martinfowler.com/articles/microservices.html</a:t>
            </a:r>
            <a:endParaRPr sz="2400">
              <a:solidFill>
                <a:srgbClr val="FFFFFF"/>
              </a:solidFill>
              <a:latin typeface="Libre Franklin"/>
              <a:ea typeface="Libre Franklin"/>
              <a:cs typeface="Libre Franklin"/>
              <a:sym typeface="Libre Franklin"/>
            </a:endParaRPr>
          </a:p>
          <a:p>
            <a:pPr indent="-381000" lvl="0" marL="457200" rtl="0" algn="l">
              <a:lnSpc>
                <a:spcPct val="115000"/>
              </a:lnSpc>
              <a:spcBef>
                <a:spcPts val="0"/>
              </a:spcBef>
              <a:spcAft>
                <a:spcPts val="0"/>
              </a:spcAft>
              <a:buClr>
                <a:srgbClr val="FFFFFF"/>
              </a:buClr>
              <a:buSzPts val="2400"/>
              <a:buFont typeface="Libre Franklin"/>
              <a:buChar char="⦿"/>
            </a:pPr>
            <a:r>
              <a:rPr lang="en-US" sz="2400" u="sng">
                <a:solidFill>
                  <a:srgbClr val="FFFFFF"/>
                </a:solidFill>
                <a:latin typeface="Libre Franklin"/>
                <a:ea typeface="Libre Franklin"/>
                <a:cs typeface="Libre Franklin"/>
                <a:sym typeface="Libre Franklin"/>
                <a:hlinkClick r:id="rId4"/>
              </a:rPr>
              <a:t>https://tomyrhymond.wordpress.com/2017/03/15/microservices</a:t>
            </a:r>
            <a:r>
              <a:rPr lang="en-US" sz="2400">
                <a:latin typeface="Libre Franklin"/>
                <a:ea typeface="Libre Franklin"/>
                <a:cs typeface="Libre Franklin"/>
                <a:sym typeface="Libre Franklin"/>
              </a:rPr>
              <a:t>/</a:t>
            </a:r>
            <a:endParaRPr sz="2400">
              <a:latin typeface="Libre Franklin"/>
              <a:ea typeface="Libre Franklin"/>
              <a:cs typeface="Libre Franklin"/>
              <a:sym typeface="Libre Franklin"/>
            </a:endParaRPr>
          </a:p>
          <a:p>
            <a:pPr indent="-381000" lvl="0" marL="457200" rtl="0" algn="l">
              <a:lnSpc>
                <a:spcPct val="115000"/>
              </a:lnSpc>
              <a:spcBef>
                <a:spcPts val="0"/>
              </a:spcBef>
              <a:spcAft>
                <a:spcPts val="0"/>
              </a:spcAft>
              <a:buClr>
                <a:srgbClr val="FFFFFF"/>
              </a:buClr>
              <a:buSzPts val="2400"/>
              <a:buFont typeface="Libre Franklin"/>
              <a:buChar char="⦿"/>
            </a:pPr>
            <a:r>
              <a:rPr lang="en-US" sz="2400" u="sng">
                <a:solidFill>
                  <a:srgbClr val="FFFFFF"/>
                </a:solidFill>
                <a:latin typeface="Libre Franklin"/>
                <a:ea typeface="Libre Franklin"/>
                <a:cs typeface="Libre Franklin"/>
                <a:sym typeface="Libre Franklin"/>
                <a:hlinkClick r:id="rId5"/>
              </a:rPr>
              <a:t>https://www.guru99.com/microservices-tutorial.html</a:t>
            </a:r>
            <a:endParaRPr sz="2400">
              <a:solidFill>
                <a:srgbClr val="FFFFFF"/>
              </a:solidFill>
              <a:latin typeface="Libre Franklin"/>
              <a:ea typeface="Libre Franklin"/>
              <a:cs typeface="Libre Franklin"/>
              <a:sym typeface="Libre Franklin"/>
            </a:endParaRPr>
          </a:p>
          <a:p>
            <a:pPr indent="-381000" lvl="0" marL="457200" rtl="0" algn="l">
              <a:lnSpc>
                <a:spcPct val="115000"/>
              </a:lnSpc>
              <a:spcBef>
                <a:spcPts val="0"/>
              </a:spcBef>
              <a:spcAft>
                <a:spcPts val="0"/>
              </a:spcAft>
              <a:buClr>
                <a:srgbClr val="FFFFFF"/>
              </a:buClr>
              <a:buSzPts val="2400"/>
              <a:buFont typeface="Libre Franklin"/>
              <a:buChar char="⦿"/>
            </a:pPr>
            <a:r>
              <a:rPr lang="en-US" sz="2400" u="sng">
                <a:solidFill>
                  <a:srgbClr val="FFFFFF"/>
                </a:solidFill>
                <a:latin typeface="Libre Franklin"/>
                <a:ea typeface="Libre Franklin"/>
                <a:cs typeface="Libre Franklin"/>
                <a:sym typeface="Libre Franklin"/>
                <a:hlinkClick r:id="rId6"/>
              </a:rPr>
              <a:t>https://www.tutorialspoint.com/difference-between-monlithic-and-microservices-architecture</a:t>
            </a:r>
            <a:endParaRPr sz="2400">
              <a:solidFill>
                <a:srgbClr val="FFFFFF"/>
              </a:solidFill>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sz="2400">
              <a:latin typeface="Libre Franklin"/>
              <a:ea typeface="Libre Franklin"/>
              <a:cs typeface="Libre Franklin"/>
              <a:sym typeface="Libre Franklin"/>
            </a:endParaRPr>
          </a:p>
          <a:p>
            <a:pPr indent="0" lvl="0" marL="0" rtl="0" algn="l">
              <a:lnSpc>
                <a:spcPct val="115000"/>
              </a:lnSpc>
              <a:spcBef>
                <a:spcPts val="0"/>
              </a:spcBef>
              <a:spcAft>
                <a:spcPts val="0"/>
              </a:spcAft>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latin typeface="Libre Franklin"/>
                <a:ea typeface="Libre Franklin"/>
                <a:cs typeface="Libre Franklin"/>
                <a:sym typeface="Libre Franklin"/>
              </a:rPr>
              <a:t>	</a:t>
            </a:r>
            <a:endParaRPr sz="2400">
              <a:latin typeface="Libre Franklin"/>
              <a:ea typeface="Libre Franklin"/>
              <a:cs typeface="Libre Franklin"/>
              <a:sym typeface="Libre Frankl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457200" y="274638"/>
            <a:ext cx="7467600" cy="11430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56" name="Google Shape;256;p37"/>
          <p:cNvSpPr txBox="1"/>
          <p:nvPr>
            <p:ph idx="1" type="body"/>
          </p:nvPr>
        </p:nvSpPr>
        <p:spPr>
          <a:xfrm>
            <a:off x="457200" y="2260025"/>
            <a:ext cx="7467600" cy="38664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en-US" sz="5800"/>
              <a:t>THANK YOU</a:t>
            </a:r>
            <a:endParaRPr sz="5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513425" y="141750"/>
            <a:ext cx="7470600" cy="16161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b="1" lang="en-US" sz="3000"/>
              <a:t>DIFFERENCES BETWEEN MICROSERVICES AND MONOLITHIC ARCHITECTURES</a:t>
            </a:r>
            <a:endParaRPr b="1" sz="3000"/>
          </a:p>
          <a:p>
            <a:pPr indent="0" lvl="0" marL="0" rtl="0" algn="ctr">
              <a:spcBef>
                <a:spcPts val="0"/>
              </a:spcBef>
              <a:spcAft>
                <a:spcPts val="0"/>
              </a:spcAft>
              <a:buNone/>
            </a:pPr>
            <a:r>
              <a:t/>
            </a:r>
            <a:endParaRPr sz="2400"/>
          </a:p>
        </p:txBody>
      </p:sp>
      <p:pic>
        <p:nvPicPr>
          <p:cNvPr id="104" name="Google Shape;104;p15"/>
          <p:cNvPicPr preferRelativeResize="0"/>
          <p:nvPr/>
        </p:nvPicPr>
        <p:blipFill>
          <a:blip r:embed="rId3">
            <a:alphaModFix/>
          </a:blip>
          <a:stretch>
            <a:fillRect/>
          </a:stretch>
        </p:blipFill>
        <p:spPr>
          <a:xfrm>
            <a:off x="1122075" y="1924425"/>
            <a:ext cx="6804500" cy="4232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457200" y="254175"/>
            <a:ext cx="3657600" cy="5872200"/>
          </a:xfrm>
          <a:prstGeom prst="rect">
            <a:avLst/>
          </a:prstGeom>
        </p:spPr>
        <p:txBody>
          <a:bodyPr anchorCtr="0" anchor="t" bIns="45700" lIns="91425" spcFirstLastPara="1" rIns="91425" wrap="square" tIns="45700">
            <a:noAutofit/>
          </a:bodyPr>
          <a:lstStyle/>
          <a:p>
            <a:pPr indent="0" lvl="0" marL="0" rtl="0" algn="l">
              <a:spcBef>
                <a:spcPts val="520"/>
              </a:spcBef>
              <a:spcAft>
                <a:spcPts val="0"/>
              </a:spcAft>
              <a:buNone/>
            </a:pPr>
            <a:r>
              <a:rPr b="1" lang="en-US"/>
              <a:t>   </a:t>
            </a:r>
            <a:r>
              <a:rPr b="1" lang="en-US" u="sng"/>
              <a:t>MICROSERVICES</a:t>
            </a:r>
            <a:endParaRPr b="1" u="sng"/>
          </a:p>
          <a:p>
            <a:pPr indent="0" lvl="0" marL="0" rtl="0" algn="l">
              <a:spcBef>
                <a:spcPts val="520"/>
              </a:spcBef>
              <a:spcAft>
                <a:spcPts val="0"/>
              </a:spcAft>
              <a:buNone/>
            </a:pPr>
            <a:r>
              <a:t/>
            </a:r>
            <a:endParaRPr>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Microservices architecture is built as small independent modules based on business functionality</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Each service can be built and deployed independently.There is rapid and continuous deployment</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Each project and module has their own database</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p:txBody>
      </p:sp>
      <p:sp>
        <p:nvSpPr>
          <p:cNvPr id="110" name="Google Shape;110;p16"/>
          <p:cNvSpPr txBox="1"/>
          <p:nvPr>
            <p:ph idx="2" type="body"/>
          </p:nvPr>
        </p:nvSpPr>
        <p:spPr>
          <a:xfrm>
            <a:off x="4267200" y="254100"/>
            <a:ext cx="3657600" cy="5872200"/>
          </a:xfrm>
          <a:prstGeom prst="rect">
            <a:avLst/>
          </a:prstGeom>
        </p:spPr>
        <p:txBody>
          <a:bodyPr anchorCtr="0" anchor="t" bIns="45700" lIns="91425" spcFirstLastPara="1" rIns="91425" wrap="square" tIns="45700">
            <a:noAutofit/>
          </a:bodyPr>
          <a:lstStyle/>
          <a:p>
            <a:pPr indent="0" lvl="0" marL="0" rtl="0" algn="l">
              <a:spcBef>
                <a:spcPts val="520"/>
              </a:spcBef>
              <a:spcAft>
                <a:spcPts val="0"/>
              </a:spcAft>
              <a:buNone/>
            </a:pPr>
            <a:r>
              <a:rPr lang="en-US"/>
              <a:t>       </a:t>
            </a:r>
            <a:r>
              <a:rPr b="1" lang="en-US" u="sng"/>
              <a:t>MONOLITHIC</a:t>
            </a:r>
            <a:endParaRPr b="1" u="sng"/>
          </a:p>
          <a:p>
            <a:pPr indent="0" lvl="0" marL="0" rtl="0" algn="l">
              <a:spcBef>
                <a:spcPts val="520"/>
              </a:spcBef>
              <a:spcAft>
                <a:spcPts val="0"/>
              </a:spcAft>
              <a:buNone/>
            </a:pPr>
            <a:r>
              <a:t/>
            </a:r>
            <a:endParaRPr>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Monolithic architecture is built as one large system and is usually one code-base</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Requires re-creating and re-deploying entire application.Very slow deployment speeds</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It has shared database</a:t>
            </a:r>
            <a:endParaRPr sz="2000">
              <a:solidFill>
                <a:srgbClr val="F3F3F3"/>
              </a:solidFill>
            </a:endParaRPr>
          </a:p>
          <a:p>
            <a:pPr indent="0" lvl="0" marL="457200" rtl="0" algn="l">
              <a:spcBef>
                <a:spcPts val="520"/>
              </a:spcBef>
              <a:spcAft>
                <a:spcPts val="0"/>
              </a:spcAft>
              <a:buNone/>
            </a:pPr>
            <a:r>
              <a:rPr lang="en-US" sz="2000">
                <a:solidFill>
                  <a:srgbClr val="F3F3F3"/>
                </a:solidFill>
              </a:rPr>
              <a:t>                                         </a:t>
            </a:r>
            <a:r>
              <a:rPr lang="en-US" sz="2000">
                <a:solidFill>
                  <a:schemeClr val="dk1"/>
                </a:solidFill>
                <a:highlight>
                  <a:srgbClr val="FFFFFF"/>
                </a:highlight>
              </a:rPr>
              <a:t>     </a:t>
            </a:r>
            <a:endParaRPr sz="2000">
              <a:solidFill>
                <a:schemeClr val="dk1"/>
              </a:solidFill>
              <a:highlight>
                <a:srgbClr val="FFFFFF"/>
              </a:highlight>
            </a:endParaRPr>
          </a:p>
          <a:p>
            <a:pPr indent="0" lvl="0" marL="45720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a:p>
            <a:pPr indent="0" lvl="0" marL="0" rtl="0" algn="l">
              <a:spcBef>
                <a:spcPts val="520"/>
              </a:spcBef>
              <a:spcAft>
                <a:spcPts val="0"/>
              </a:spcAft>
              <a:buNone/>
            </a:pPr>
            <a:r>
              <a:t/>
            </a:r>
            <a:endParaRPr sz="20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idx="1" type="body"/>
          </p:nvPr>
        </p:nvSpPr>
        <p:spPr>
          <a:xfrm>
            <a:off x="457200" y="240125"/>
            <a:ext cx="3657600" cy="5886300"/>
          </a:xfrm>
          <a:prstGeom prst="rect">
            <a:avLst/>
          </a:prstGeom>
        </p:spPr>
        <p:txBody>
          <a:bodyPr anchorCtr="0" anchor="t" bIns="45700" lIns="91425" spcFirstLastPara="1" rIns="91425" wrap="square" tIns="45700">
            <a:noAutofit/>
          </a:bodyPr>
          <a:lstStyle/>
          <a:p>
            <a:pPr indent="0" lvl="0" marL="0" rtl="0" algn="l">
              <a:spcBef>
                <a:spcPts val="520"/>
              </a:spcBef>
              <a:spcAft>
                <a:spcPts val="0"/>
              </a:spcAft>
              <a:buNone/>
            </a:pPr>
            <a:r>
              <a:rPr lang="en-US"/>
              <a:t>   </a:t>
            </a:r>
            <a:r>
              <a:rPr b="1" lang="en-US" u="sng"/>
              <a:t>MICROSERVICES</a:t>
            </a:r>
            <a:endParaRPr b="1" u="sng"/>
          </a:p>
          <a:p>
            <a:pPr indent="0" lvl="0" marL="0" rtl="0" algn="l">
              <a:spcBef>
                <a:spcPts val="520"/>
              </a:spcBef>
              <a:spcAft>
                <a:spcPts val="0"/>
              </a:spcAft>
              <a:buNone/>
            </a:pPr>
            <a:r>
              <a:t/>
            </a:r>
            <a:endParaRPr/>
          </a:p>
          <a:p>
            <a:pPr indent="-355600" lvl="0" marL="457200" rtl="0" algn="l">
              <a:spcBef>
                <a:spcPts val="520"/>
              </a:spcBef>
              <a:spcAft>
                <a:spcPts val="0"/>
              </a:spcAft>
              <a:buClr>
                <a:srgbClr val="F3F3F3"/>
              </a:buClr>
              <a:buSzPts val="2000"/>
              <a:buChar char="➢"/>
            </a:pPr>
            <a:r>
              <a:rPr lang="en-US" sz="2000">
                <a:solidFill>
                  <a:srgbClr val="F3F3F3"/>
                </a:solidFill>
              </a:rPr>
              <a:t>It is easy to scale based on demand.</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Easy to change technology or framework because every module and project is independent</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0" lvl="0" marL="0" rtl="0" algn="l">
              <a:spcBef>
                <a:spcPts val="520"/>
              </a:spcBef>
              <a:spcAft>
                <a:spcPts val="0"/>
              </a:spcAft>
              <a:buNone/>
            </a:pPr>
            <a:r>
              <a:rPr lang="en-US" sz="2000">
                <a:solidFill>
                  <a:srgbClr val="F3F3F3"/>
                </a:solidFill>
              </a:rPr>
              <a:t>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Communicates via API layer with lightweight protocols like REST</a:t>
            </a:r>
            <a:endParaRPr sz="2000">
              <a:solidFill>
                <a:srgbClr val="F3F3F3"/>
              </a:solidFill>
            </a:endParaRPr>
          </a:p>
        </p:txBody>
      </p:sp>
      <p:sp>
        <p:nvSpPr>
          <p:cNvPr id="116" name="Google Shape;116;p17"/>
          <p:cNvSpPr txBox="1"/>
          <p:nvPr>
            <p:ph idx="2" type="body"/>
          </p:nvPr>
        </p:nvSpPr>
        <p:spPr>
          <a:xfrm>
            <a:off x="4267200" y="240000"/>
            <a:ext cx="3657600" cy="5886300"/>
          </a:xfrm>
          <a:prstGeom prst="rect">
            <a:avLst/>
          </a:prstGeom>
        </p:spPr>
        <p:txBody>
          <a:bodyPr anchorCtr="0" anchor="t" bIns="45700" lIns="91425" spcFirstLastPara="1" rIns="91425" wrap="square" tIns="45700">
            <a:noAutofit/>
          </a:bodyPr>
          <a:lstStyle/>
          <a:p>
            <a:pPr indent="0" lvl="0" marL="0" rtl="0" algn="l">
              <a:spcBef>
                <a:spcPts val="520"/>
              </a:spcBef>
              <a:spcAft>
                <a:spcPts val="0"/>
              </a:spcAft>
              <a:buClr>
                <a:schemeClr val="dk1"/>
              </a:buClr>
              <a:buSzPts val="1100"/>
              <a:buFont typeface="Arial"/>
              <a:buNone/>
            </a:pPr>
            <a:r>
              <a:rPr lang="en-US"/>
              <a:t>      </a:t>
            </a:r>
            <a:r>
              <a:rPr b="1" lang="en-US" u="sng"/>
              <a:t>MONOLITHIC</a:t>
            </a:r>
            <a:endParaRPr b="1" u="sng"/>
          </a:p>
          <a:p>
            <a:pPr indent="0" lvl="0" marL="0" rtl="0" algn="l">
              <a:spcBef>
                <a:spcPts val="520"/>
              </a:spcBef>
              <a:spcAft>
                <a:spcPts val="0"/>
              </a:spcAft>
              <a:buNone/>
            </a:pPr>
            <a:r>
              <a:t/>
            </a:r>
            <a:endParaRPr/>
          </a:p>
          <a:p>
            <a:pPr indent="-355600" lvl="0" marL="457200" rtl="0" algn="l">
              <a:spcBef>
                <a:spcPts val="520"/>
              </a:spcBef>
              <a:spcAft>
                <a:spcPts val="0"/>
              </a:spcAft>
              <a:buClr>
                <a:srgbClr val="F3F3F3"/>
              </a:buClr>
              <a:buSzPts val="2000"/>
              <a:buChar char="➢"/>
            </a:pPr>
            <a:r>
              <a:rPr lang="en-US" sz="2000">
                <a:solidFill>
                  <a:srgbClr val="F3F3F3"/>
                </a:solidFill>
              </a:rPr>
              <a:t>It is not easy to scale based on demand</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It is extremely difficult to change technology or language or framework because everything is tightly coupled and depend on each other</a:t>
            </a:r>
            <a:endParaRPr sz="2000">
              <a:solidFill>
                <a:srgbClr val="F3F3F3"/>
              </a:solidFill>
            </a:endParaRPr>
          </a:p>
          <a:p>
            <a:pPr indent="0" lvl="0" marL="0" rtl="0" algn="l">
              <a:spcBef>
                <a:spcPts val="520"/>
              </a:spcBef>
              <a:spcAft>
                <a:spcPts val="0"/>
              </a:spcAft>
              <a:buNone/>
            </a:pPr>
            <a:r>
              <a:t/>
            </a:r>
            <a:endParaRPr sz="2000">
              <a:solidFill>
                <a:srgbClr val="F3F3F3"/>
              </a:solidFill>
            </a:endParaRPr>
          </a:p>
          <a:p>
            <a:pPr indent="-355600" lvl="0" marL="457200" rtl="0" algn="l">
              <a:spcBef>
                <a:spcPts val="520"/>
              </a:spcBef>
              <a:spcAft>
                <a:spcPts val="0"/>
              </a:spcAft>
              <a:buClr>
                <a:srgbClr val="F3F3F3"/>
              </a:buClr>
              <a:buSzPts val="2000"/>
              <a:buChar char="➢"/>
            </a:pPr>
            <a:r>
              <a:rPr lang="en-US" sz="2000">
                <a:solidFill>
                  <a:srgbClr val="F3F3F3"/>
                </a:solidFill>
              </a:rPr>
              <a:t>Communicates by  Language-level or procedure calls</a:t>
            </a:r>
            <a:endParaRPr sz="2000">
              <a:solidFill>
                <a:srgbClr val="F3F3F3"/>
              </a:solidFill>
            </a:endParaRPr>
          </a:p>
        </p:txBody>
      </p:sp>
      <p:sp>
        <p:nvSpPr>
          <p:cNvPr id="117" name="Google Shape;117;p17"/>
          <p:cNvSpPr txBox="1"/>
          <p:nvPr/>
        </p:nvSpPr>
        <p:spPr>
          <a:xfrm>
            <a:off x="914400" y="3013825"/>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57200" y="274638"/>
            <a:ext cx="7467600" cy="5287962"/>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4600"/>
              <a:buFont typeface="Libre Franklin"/>
              <a:buNone/>
            </a:pPr>
            <a:r>
              <a:rPr lang="en-US"/>
              <a:t>CHARACTERISTICS OF MICROSERVICES</a:t>
            </a:r>
            <a:endParaRPr/>
          </a:p>
        </p:txBody>
      </p:sp>
      <p:sp>
        <p:nvSpPr>
          <p:cNvPr id="123" name="Google Shape;123;p18"/>
          <p:cNvSpPr txBox="1"/>
          <p:nvPr>
            <p:ph idx="1" type="body"/>
          </p:nvPr>
        </p:nvSpPr>
        <p:spPr>
          <a:xfrm>
            <a:off x="457200" y="5715000"/>
            <a:ext cx="7467600" cy="411163"/>
          </a:xfrm>
          <a:prstGeom prst="rect">
            <a:avLst/>
          </a:prstGeom>
          <a:noFill/>
          <a:ln>
            <a:noFill/>
          </a:ln>
        </p:spPr>
        <p:txBody>
          <a:bodyPr anchorCtr="0" anchor="t" bIns="45700" lIns="91425" spcFirstLastPara="1" rIns="91425" wrap="square" tIns="45700">
            <a:noAutofit/>
          </a:bodyPr>
          <a:lstStyle/>
          <a:p>
            <a:pPr indent="-254507" lvl="0" marL="420624" rtl="0" algn="l">
              <a:lnSpc>
                <a:spcPct val="80000"/>
              </a:lnSpc>
              <a:spcBef>
                <a:spcPts val="0"/>
              </a:spcBef>
              <a:spcAft>
                <a:spcPts val="0"/>
              </a:spcAft>
              <a:buSzPts val="2040"/>
              <a:buNone/>
            </a:pPr>
            <a:r>
              <a:t/>
            </a:r>
            <a:endParaRPr sz="25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57200" y="145475"/>
            <a:ext cx="8305800" cy="8451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COMPONENTIZATION  VIA  SERVICES</a:t>
            </a:r>
            <a:endParaRPr sz="3600"/>
          </a:p>
        </p:txBody>
      </p:sp>
      <p:sp>
        <p:nvSpPr>
          <p:cNvPr id="129" name="Google Shape;129;p19"/>
          <p:cNvSpPr txBox="1"/>
          <p:nvPr>
            <p:ph idx="1" type="body"/>
          </p:nvPr>
        </p:nvSpPr>
        <p:spPr>
          <a:xfrm>
            <a:off x="266700" y="1220925"/>
            <a:ext cx="8686800" cy="54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lang="en-US" sz="2400">
                <a:latin typeface="Libre Franklin"/>
                <a:ea typeface="Libre Franklin"/>
                <a:cs typeface="Libre Franklin"/>
                <a:sym typeface="Libre Franklin"/>
              </a:rPr>
              <a:t>Microservice architectures use libraries, but their main way of componentizing their own software is by breaking down into services. </a:t>
            </a:r>
            <a:endParaRPr sz="2400">
              <a:latin typeface="Libre Franklin"/>
              <a:ea typeface="Libre Franklin"/>
              <a:cs typeface="Libre Franklin"/>
              <a:sym typeface="Libre Franklin"/>
            </a:endParaRPr>
          </a:p>
          <a:p>
            <a:pPr indent="-457200" lvl="0" marL="457200" rtl="0" algn="l">
              <a:lnSpc>
                <a:spcPct val="100000"/>
              </a:lnSpc>
              <a:spcBef>
                <a:spcPts val="480"/>
              </a:spcBef>
              <a:spcAft>
                <a:spcPts val="0"/>
              </a:spcAft>
              <a:buClr>
                <a:schemeClr val="lt1"/>
              </a:buClr>
              <a:buSzPts val="1920"/>
              <a:buNone/>
            </a:pPr>
            <a:r>
              <a:t/>
            </a:r>
            <a:endParaRPr/>
          </a:p>
          <a:p>
            <a:pPr indent="0" lvl="0" marL="0" rtl="0" algn="l">
              <a:lnSpc>
                <a:spcPct val="100000"/>
              </a:lnSpc>
              <a:spcBef>
                <a:spcPts val="480"/>
              </a:spcBef>
              <a:spcAft>
                <a:spcPts val="0"/>
              </a:spcAft>
              <a:buSzPts val="1920"/>
              <a:buNone/>
            </a:pPr>
            <a:r>
              <a:rPr lang="en-US" sz="2400">
                <a:latin typeface="Libre Franklin"/>
                <a:ea typeface="Libre Franklin"/>
                <a:cs typeface="Libre Franklin"/>
                <a:sym typeface="Libre Franklin"/>
              </a:rPr>
              <a:t>	</a:t>
            </a:r>
            <a:endParaRPr sz="2400">
              <a:latin typeface="Libre Franklin"/>
              <a:ea typeface="Libre Franklin"/>
              <a:cs typeface="Libre Franklin"/>
              <a:sym typeface="Libre Franklin"/>
            </a:endParaRPr>
          </a:p>
        </p:txBody>
      </p:sp>
      <p:pic>
        <p:nvPicPr>
          <p:cNvPr descr="C:\Users\user\Desktop\2.JPG" id="130" name="Google Shape;130;p19"/>
          <p:cNvPicPr preferRelativeResize="0"/>
          <p:nvPr/>
        </p:nvPicPr>
        <p:blipFill rotWithShape="1">
          <a:blip r:embed="rId3">
            <a:alphaModFix/>
          </a:blip>
          <a:srcRect b="0" l="0" r="0" t="0"/>
          <a:stretch/>
        </p:blipFill>
        <p:spPr>
          <a:xfrm>
            <a:off x="1788900" y="2478325"/>
            <a:ext cx="5642425" cy="353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0" y="-114300"/>
            <a:ext cx="9144000" cy="13248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ORGANIZED AROUND BUSINESS  CAPABILITIES</a:t>
            </a:r>
            <a:endParaRPr sz="3600"/>
          </a:p>
        </p:txBody>
      </p:sp>
      <p:sp>
        <p:nvSpPr>
          <p:cNvPr id="136" name="Google Shape;136;p20"/>
          <p:cNvSpPr txBox="1"/>
          <p:nvPr>
            <p:ph idx="1" type="body"/>
          </p:nvPr>
        </p:nvSpPr>
        <p:spPr>
          <a:xfrm>
            <a:off x="228600" y="1210500"/>
            <a:ext cx="8686800" cy="541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lang="en-US" sz="2400">
                <a:latin typeface="Libre Franklin"/>
                <a:ea typeface="Libre Franklin"/>
                <a:cs typeface="Libre Franklin"/>
                <a:sym typeface="Libre Franklin"/>
              </a:rPr>
              <a:t>A lot of the development organizations are organized around technologies. There is a team for UI, a team for Database and team for Business Logic.  </a:t>
            </a:r>
            <a:endParaRPr sz="2400">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latin typeface="Libre Franklin"/>
                <a:ea typeface="Libre Franklin"/>
                <a:cs typeface="Libre Franklin"/>
                <a:sym typeface="Libre Franklin"/>
              </a:rPr>
              <a:t>The key thing about the microservices world is to organize around business capabilities rather than technologies. Each team should have some elements that directly impact end user experience. 	</a:t>
            </a:r>
            <a:endParaRPr sz="2400">
              <a:latin typeface="Libre Franklin"/>
              <a:ea typeface="Libre Franklin"/>
              <a:cs typeface="Libre Franklin"/>
              <a:sym typeface="Libre Franklin"/>
            </a:endParaRPr>
          </a:p>
        </p:txBody>
      </p:sp>
      <p:pic>
        <p:nvPicPr>
          <p:cNvPr descr="C:\Users\user\Desktop\1.JPG" id="137" name="Google Shape;137;p20"/>
          <p:cNvPicPr preferRelativeResize="0"/>
          <p:nvPr/>
        </p:nvPicPr>
        <p:blipFill rotWithShape="1">
          <a:blip r:embed="rId3">
            <a:alphaModFix/>
          </a:blip>
          <a:srcRect b="0" l="0" r="0" t="0"/>
          <a:stretch/>
        </p:blipFill>
        <p:spPr>
          <a:xfrm>
            <a:off x="2133600" y="3896150"/>
            <a:ext cx="5243949" cy="296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0" y="-228600"/>
            <a:ext cx="9144000" cy="12192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Clr>
                <a:schemeClr val="lt1"/>
              </a:buClr>
              <a:buSzPts val="3600"/>
              <a:buFont typeface="Libre Franklin"/>
              <a:buNone/>
            </a:pPr>
            <a:r>
              <a:rPr lang="en-US" sz="3600"/>
              <a:t>PRODUCTS  NOT  PROJECTS</a:t>
            </a:r>
            <a:endParaRPr sz="3600"/>
          </a:p>
        </p:txBody>
      </p:sp>
      <p:sp>
        <p:nvSpPr>
          <p:cNvPr id="143" name="Google Shape;143;p21"/>
          <p:cNvSpPr txBox="1"/>
          <p:nvPr>
            <p:ph idx="1" type="body"/>
          </p:nvPr>
        </p:nvSpPr>
        <p:spPr>
          <a:xfrm>
            <a:off x="228600" y="990600"/>
            <a:ext cx="8686800" cy="563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920"/>
              <a:buFont typeface="Arial"/>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Clr>
                <a:schemeClr val="dk1"/>
              </a:buClr>
              <a:buSzPts val="1920"/>
              <a:buFont typeface="Arial"/>
              <a:buNone/>
            </a:pPr>
            <a:r>
              <a:rPr lang="en-US" sz="3300">
                <a:solidFill>
                  <a:srgbClr val="FFFFFF"/>
                </a:solidFill>
                <a:latin typeface="Libre Franklin"/>
                <a:ea typeface="Libre Franklin"/>
                <a:cs typeface="Libre Franklin"/>
                <a:sym typeface="Libre Franklin"/>
              </a:rPr>
              <a:t>Project model :  Deliver some piece of software which is then considered to be completed.</a:t>
            </a:r>
            <a:endParaRPr sz="33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Clr>
                <a:schemeClr val="dk1"/>
              </a:buClr>
              <a:buSzPts val="1920"/>
              <a:buFont typeface="Arial"/>
              <a:buNone/>
            </a:pPr>
            <a:r>
              <a:t/>
            </a:r>
            <a:endParaRPr sz="33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Clr>
                <a:schemeClr val="dk1"/>
              </a:buClr>
              <a:buSzPts val="1920"/>
              <a:buFont typeface="Arial"/>
              <a:buNone/>
            </a:pPr>
            <a:r>
              <a:rPr lang="en-US" sz="3300">
                <a:solidFill>
                  <a:srgbClr val="FFFFFF"/>
                </a:solidFill>
                <a:latin typeface="Libre Franklin"/>
                <a:ea typeface="Libre Franklin"/>
                <a:cs typeface="Libre Franklin"/>
                <a:sym typeface="Libre Franklin"/>
              </a:rPr>
              <a:t>Product model : A team should own a product over its lifetime.</a:t>
            </a:r>
            <a:endParaRPr sz="3300">
              <a:solidFill>
                <a:srgbClr val="FFFFFF"/>
              </a:solidFill>
              <a:latin typeface="Libre Franklin"/>
              <a:ea typeface="Libre Franklin"/>
              <a:cs typeface="Libre Franklin"/>
              <a:sym typeface="Libre Franklin"/>
            </a:endParaRPr>
          </a:p>
          <a:p>
            <a:pPr indent="0" lvl="0" marL="0" rtl="0" algn="l">
              <a:lnSpc>
                <a:spcPct val="100000"/>
              </a:lnSpc>
              <a:spcBef>
                <a:spcPts val="0"/>
              </a:spcBef>
              <a:spcAft>
                <a:spcPts val="0"/>
              </a:spcAft>
              <a:buClr>
                <a:schemeClr val="dk1"/>
              </a:buClr>
              <a:buSzPts val="1920"/>
              <a:buFont typeface="Arial"/>
              <a:buNone/>
            </a:pPr>
            <a:r>
              <a:t/>
            </a:r>
            <a:endParaRPr sz="2400">
              <a:solidFill>
                <a:srgbClr val="FFFFFF"/>
              </a:solidFill>
              <a:latin typeface="Libre Franklin"/>
              <a:ea typeface="Libre Franklin"/>
              <a:cs typeface="Libre Franklin"/>
              <a:sym typeface="Libre Franklin"/>
            </a:endParaRPr>
          </a:p>
          <a:p>
            <a:pPr indent="0" lvl="0" marL="0" rtl="0" algn="l">
              <a:lnSpc>
                <a:spcPct val="100000"/>
              </a:lnSpc>
              <a:spcBef>
                <a:spcPts val="480"/>
              </a:spcBef>
              <a:spcAft>
                <a:spcPts val="0"/>
              </a:spcAft>
              <a:buClr>
                <a:schemeClr val="dk1"/>
              </a:buClr>
              <a:buSzPts val="1920"/>
              <a:buFont typeface="Arial"/>
              <a:buNone/>
            </a:pPr>
            <a:r>
              <a:t/>
            </a:r>
            <a:endParaRPr sz="2400">
              <a:latin typeface="Libre Franklin"/>
              <a:ea typeface="Libre Franklin"/>
              <a:cs typeface="Libre Franklin"/>
              <a:sym typeface="Libre Franklin"/>
            </a:endParaRPr>
          </a:p>
          <a:p>
            <a:pPr indent="0" lvl="0" marL="0" rtl="0" algn="l">
              <a:lnSpc>
                <a:spcPct val="100000"/>
              </a:lnSpc>
              <a:spcBef>
                <a:spcPts val="480"/>
              </a:spcBef>
              <a:spcAft>
                <a:spcPts val="0"/>
              </a:spcAft>
              <a:buSzPts val="1920"/>
              <a:buNone/>
            </a:pPr>
            <a:r>
              <a:rPr lang="en-US" sz="2400">
                <a:latin typeface="Libre Franklin"/>
                <a:ea typeface="Libre Franklin"/>
                <a:cs typeface="Libre Franklin"/>
                <a:sym typeface="Libre Franklin"/>
              </a:rPr>
              <a:t>	</a:t>
            </a:r>
            <a:endParaRPr sz="2400">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ic">
  <a:themeElements>
    <a:clrScheme name="Technic">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